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00D10-B8F9-4692-B5DD-C103F64B4D20}" v="431" dt="2021-03-21T09:27:02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2021.04.18.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2021.04.18.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2021.04.18.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2021.04.18.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2021.04.18.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2021.04.18.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2021.04.18.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>
                <a:solidFill>
                  <a:srgbClr val="FF0000"/>
                </a:solidFill>
                <a:latin typeface="Comic Sans MS"/>
              </a:rPr>
              <a:t>Locsolóversek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9654989" y="5620870"/>
            <a:ext cx="2326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FF0000"/>
                </a:solidFill>
                <a:latin typeface="Comic Sans MS"/>
                <a:ea typeface="+mj-ea"/>
                <a:cs typeface="+mj-cs"/>
              </a:rPr>
              <a:t>Készítette: Juhász </a:t>
            </a:r>
            <a:r>
              <a:rPr lang="hu-HU" sz="2000" dirty="0">
                <a:solidFill>
                  <a:srgbClr val="FF0000"/>
                </a:solidFill>
                <a:latin typeface="Comic Sans MS"/>
                <a:ea typeface="+mj-ea"/>
                <a:cs typeface="+mj-cs"/>
              </a:rPr>
              <a:t>Zsolt 9.kny</a:t>
            </a:r>
            <a:endParaRPr lang="en-US" sz="2000" dirty="0">
              <a:solidFill>
                <a:srgbClr val="FF0000"/>
              </a:solidFill>
              <a:latin typeface="Comic Sans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F061EC-592C-46A9-A6ED-5E892DB5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39" y="119655"/>
            <a:ext cx="12039599" cy="67510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Jó reggelt, jó reggelt, kedves liliomszál,</a:t>
            </a:r>
            <a:b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Megöntözlek rózsavízzel, hogy ne hervadozzál!</a:t>
            </a:r>
          </a:p>
          <a:p>
            <a:pPr marL="6911975" indent="0">
              <a:buNone/>
            </a:pPr>
            <a:r>
              <a:rPr lang="hu-HU" sz="24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Erdőn-mezőn </a:t>
            </a: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nyitott szemmel,</a:t>
            </a:r>
            <a:r>
              <a:rPr lang="hu-HU" sz="2400" dirty="0">
                <a:latin typeface="Comic Sans MS"/>
                <a:ea typeface="+mn-lt"/>
                <a:cs typeface="+mn-lt"/>
              </a:rPr>
              <a:t/>
            </a:r>
            <a:br>
              <a:rPr lang="hu-HU" sz="2400" dirty="0"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sok virágra lel az ember.</a:t>
            </a:r>
            <a:r>
              <a:rPr lang="hu-HU" sz="2400" dirty="0">
                <a:latin typeface="Comic Sans MS"/>
                <a:ea typeface="+mn-lt"/>
                <a:cs typeface="+mn-lt"/>
              </a:rPr>
              <a:t/>
            </a:r>
            <a:br>
              <a:rPr lang="hu-HU" sz="2400" dirty="0"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Én most őket megöntözöm,</a:t>
            </a:r>
            <a:r>
              <a:rPr lang="hu-HU" sz="2400" dirty="0">
                <a:latin typeface="Comic Sans MS"/>
                <a:ea typeface="+mn-lt"/>
                <a:cs typeface="+mn-lt"/>
              </a:rPr>
              <a:t/>
            </a:r>
            <a:br>
              <a:rPr lang="hu-HU" sz="2400" dirty="0"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a piros tojást megköszönöm!</a:t>
            </a:r>
            <a:r>
              <a:rPr lang="hu-HU" sz="2400" dirty="0">
                <a:latin typeface="Comic Sans MS"/>
                <a:ea typeface="+mn-lt"/>
                <a:cs typeface="+mn-lt"/>
              </a:rPr>
              <a:t/>
            </a:r>
            <a:br>
              <a:rPr lang="hu-HU" sz="2400" dirty="0"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Szabad-e locsolni?</a:t>
            </a:r>
            <a:r>
              <a:rPr lang="hu-HU" sz="2400" dirty="0">
                <a:latin typeface="Comic Sans MS"/>
                <a:ea typeface="+mn-lt"/>
                <a:cs typeface="+mn-lt"/>
              </a:rPr>
              <a:t/>
            </a:r>
            <a:br>
              <a:rPr lang="hu-HU" sz="2400" dirty="0">
                <a:latin typeface="Comic Sans MS"/>
                <a:ea typeface="+mn-lt"/>
                <a:cs typeface="+mn-lt"/>
              </a:rPr>
            </a:br>
            <a:endParaRPr lang="hu-HU" sz="2400" dirty="0" smtClean="0">
              <a:solidFill>
                <a:srgbClr val="FF0000"/>
              </a:solidFill>
              <a:latin typeface="Comic Sans MS"/>
              <a:ea typeface="+mn-lt"/>
              <a:cs typeface="+mn-lt"/>
            </a:endParaRPr>
          </a:p>
          <a:p>
            <a:pPr marL="6911975" indent="0">
              <a:buNone/>
            </a:pPr>
            <a:endParaRPr lang="hu-HU" sz="2400" dirty="0" smtClean="0">
              <a:solidFill>
                <a:srgbClr val="FF0000"/>
              </a:solidFill>
              <a:latin typeface="Comic Sans MS"/>
              <a:ea typeface="+mn-lt"/>
              <a:cs typeface="+mn-lt"/>
            </a:endParaRPr>
          </a:p>
          <a:p>
            <a:pPr marL="6911975" indent="0">
              <a:buNone/>
            </a:pPr>
            <a:r>
              <a:rPr lang="hu-HU" sz="24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Azt </a:t>
            </a: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hallottam, hogy e háznál,</a:t>
            </a:r>
            <a:b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van egy elhervadt virágszál.</a:t>
            </a:r>
            <a:b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Rózsavízzel megöntözöm,</a:t>
            </a:r>
            <a:b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úgy feléled, csupa öröm.</a:t>
            </a:r>
          </a:p>
          <a:p>
            <a:pPr marL="3227388" indent="0">
              <a:buNone/>
            </a:pPr>
            <a:endParaRPr lang="hu-HU" sz="2400" dirty="0" smtClean="0">
              <a:solidFill>
                <a:srgbClr val="FF0000"/>
              </a:solidFill>
              <a:latin typeface="Comic Sans MS"/>
              <a:ea typeface="+mn-lt"/>
              <a:cs typeface="+mn-lt"/>
            </a:endParaRPr>
          </a:p>
          <a:p>
            <a:pPr marL="3227388" indent="0">
              <a:buNone/>
            </a:pPr>
            <a:endParaRPr lang="hu-HU" sz="2400" dirty="0">
              <a:solidFill>
                <a:srgbClr val="FF0000"/>
              </a:solidFill>
              <a:latin typeface="Comic Sans M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37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BE40C4-BE4F-4C0A-95D3-C0246E20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" y="-5449"/>
            <a:ext cx="12187449" cy="686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454775" indent="0">
              <a:buNone/>
            </a:pPr>
            <a:endParaRPr lang="hu-HU" sz="2400" dirty="0" smtClean="0">
              <a:solidFill>
                <a:srgbClr val="FF0000"/>
              </a:solidFill>
              <a:latin typeface="Comic Sans MS"/>
              <a:ea typeface="+mn-lt"/>
              <a:cs typeface="+mn-lt"/>
            </a:endParaRPr>
          </a:p>
          <a:p>
            <a:pPr marL="6818313" indent="0">
              <a:buNone/>
            </a:pPr>
            <a:r>
              <a:rPr lang="hu-HU" sz="24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Van </a:t>
            </a: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e háznak rózsabokra,</a:t>
            </a:r>
            <a:b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Nyúljék élte sok napokra,</a:t>
            </a:r>
            <a:b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Hogy virítson mint rózsaszál,</a:t>
            </a:r>
            <a:b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Megöntözném: ennyiből áll,</a:t>
            </a:r>
            <a:b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A kis kertész fáradsága,</a:t>
            </a:r>
            <a:b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Piros tojás a váltsága.</a:t>
            </a:r>
            <a:b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endParaRPr lang="hu-HU" sz="2400" dirty="0">
              <a:solidFill>
                <a:srgbClr val="FF0000"/>
              </a:solidFill>
              <a:latin typeface="Comic Sans MS"/>
              <a:ea typeface="+mn-lt"/>
              <a:cs typeface="+mn-lt"/>
            </a:endParaRPr>
          </a:p>
          <a:p>
            <a:pPr marL="6818313" indent="0">
              <a:buNone/>
            </a:pP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Rózsa, </a:t>
            </a:r>
            <a:r>
              <a:rPr lang="hu-HU" sz="24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rózsa, </a:t>
            </a: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szép virágszál,</a:t>
            </a:r>
            <a:r>
              <a:rPr lang="hu-HU" sz="2400" dirty="0">
                <a:latin typeface="Comic Sans MS"/>
                <a:ea typeface="+mn-lt"/>
                <a:cs typeface="+mn-lt"/>
              </a:rPr>
              <a:t/>
            </a:r>
            <a:br>
              <a:rPr lang="hu-HU" sz="2400" dirty="0"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Szálló szélben hajladozzál.</a:t>
            </a:r>
            <a:r>
              <a:rPr lang="hu-HU" sz="2400" dirty="0">
                <a:latin typeface="Comic Sans MS"/>
                <a:ea typeface="+mn-lt"/>
                <a:cs typeface="+mn-lt"/>
              </a:rPr>
              <a:t/>
            </a:r>
            <a:br>
              <a:rPr lang="hu-HU" sz="2400" dirty="0"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Napsütésben nyiladozzál,</a:t>
            </a:r>
            <a:r>
              <a:rPr lang="hu-HU" sz="2400" dirty="0">
                <a:latin typeface="Comic Sans MS"/>
                <a:ea typeface="+mn-lt"/>
                <a:cs typeface="+mn-lt"/>
              </a:rPr>
              <a:t/>
            </a:r>
            <a:br>
              <a:rPr lang="hu-HU" sz="2400" dirty="0"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Meglocsollak, illatozzál.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Nesze </a:t>
            </a: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hát a rózsavíz,</a:t>
            </a:r>
            <a:r>
              <a:rPr lang="hu-HU" sz="2400" dirty="0">
                <a:latin typeface="Comic Sans MS"/>
                <a:ea typeface="+mn-lt"/>
                <a:cs typeface="+mn-lt"/>
              </a:rPr>
              <a:t/>
            </a:r>
            <a:br>
              <a:rPr lang="hu-HU" sz="2400" dirty="0"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Gyöngyöm, gyöngyvirágom!</a:t>
            </a:r>
            <a:r>
              <a:rPr lang="hu-HU" sz="2400" dirty="0">
                <a:latin typeface="Comic Sans MS"/>
                <a:ea typeface="+mn-lt"/>
                <a:cs typeface="+mn-lt"/>
              </a:rPr>
              <a:t/>
            </a:r>
            <a:br>
              <a:rPr lang="hu-HU" sz="2400" dirty="0"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Hol a tojás, piros tojás?</a:t>
            </a:r>
            <a:r>
              <a:rPr lang="hu-HU" sz="2400" dirty="0">
                <a:latin typeface="Comic Sans MS"/>
                <a:ea typeface="+mn-lt"/>
                <a:cs typeface="+mn-lt"/>
              </a:rPr>
              <a:t/>
            </a:r>
            <a:br>
              <a:rPr lang="hu-HU" sz="2400" dirty="0"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Tarisznyámba várom!</a:t>
            </a:r>
            <a:r>
              <a:rPr lang="hu-HU" sz="2400" dirty="0">
                <a:latin typeface="Comic Sans MS"/>
                <a:ea typeface="+mn-lt"/>
                <a:cs typeface="+mn-lt"/>
              </a:rPr>
              <a:t/>
            </a:r>
            <a:br>
              <a:rPr lang="hu-HU" sz="2400" dirty="0"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Szabad-e locsolni?</a:t>
            </a:r>
            <a:endParaRPr lang="hu-HU" sz="2400" dirty="0">
              <a:solidFill>
                <a:srgbClr val="FF0000"/>
              </a:solidFill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26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25002B-8121-4CC0-AEEB-9D407CE7D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4" y="142402"/>
            <a:ext cx="12153331" cy="67169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454775" indent="0">
              <a:buNone/>
            </a:pPr>
            <a:endParaRPr lang="hu-HU" dirty="0" smtClean="0">
              <a:solidFill>
                <a:srgbClr val="FF0000"/>
              </a:solidFill>
              <a:latin typeface="Comic Sans MS"/>
              <a:cs typeface="Calibri" panose="020F0502020204030204"/>
            </a:endParaRPr>
          </a:p>
          <a:p>
            <a:pPr marL="6642100" indent="0">
              <a:spcBef>
                <a:spcPts val="0"/>
              </a:spcBef>
              <a:buNone/>
            </a:pPr>
            <a:r>
              <a:rPr lang="hu-HU" dirty="0">
                <a:solidFill>
                  <a:srgbClr val="FF0000"/>
                </a:solidFill>
                <a:latin typeface="Comic Sans MS"/>
                <a:cs typeface="Calibri" panose="020F0502020204030204"/>
              </a:rPr>
              <a:t>Itt vagyok, friss vagyok,</a:t>
            </a:r>
          </a:p>
          <a:p>
            <a:pPr marL="6642100" indent="0">
              <a:spcBef>
                <a:spcPts val="0"/>
              </a:spcBef>
              <a:buNone/>
            </a:pPr>
            <a:r>
              <a:rPr lang="hu-HU" dirty="0">
                <a:solidFill>
                  <a:srgbClr val="FF0000"/>
                </a:solidFill>
                <a:latin typeface="Comic Sans MS"/>
                <a:cs typeface="Calibri" panose="020F0502020204030204"/>
              </a:rPr>
              <a:t> máris sorban állok!</a:t>
            </a:r>
          </a:p>
          <a:p>
            <a:pPr marL="6642100" indent="0">
              <a:spcBef>
                <a:spcPts val="0"/>
              </a:spcBef>
              <a:buNone/>
            </a:pPr>
            <a:r>
              <a:rPr lang="hu-HU" dirty="0">
                <a:solidFill>
                  <a:srgbClr val="FF0000"/>
                </a:solidFill>
                <a:latin typeface="Comic Sans MS"/>
                <a:cs typeface="Calibri" panose="020F0502020204030204"/>
              </a:rPr>
              <a:t>Csak egy kicsit meglocsollak,</a:t>
            </a:r>
          </a:p>
          <a:p>
            <a:pPr marL="6642100" indent="0">
              <a:spcBef>
                <a:spcPts val="0"/>
              </a:spcBef>
              <a:buNone/>
            </a:pPr>
            <a:r>
              <a:rPr lang="hu-HU" dirty="0">
                <a:solidFill>
                  <a:srgbClr val="FF0000"/>
                </a:solidFill>
                <a:latin typeface="Comic Sans MS"/>
                <a:cs typeface="Calibri" panose="020F0502020204030204"/>
              </a:rPr>
              <a:t>Aztán odébb állok.</a:t>
            </a:r>
          </a:p>
          <a:p>
            <a:pPr marL="6642100" indent="0">
              <a:buNone/>
            </a:pPr>
            <a:endParaRPr lang="hu-HU" dirty="0">
              <a:solidFill>
                <a:srgbClr val="FF0000"/>
              </a:solidFill>
              <a:latin typeface="Comic Sans MS"/>
              <a:cs typeface="Calibri" panose="020F0502020204030204"/>
            </a:endParaRPr>
          </a:p>
          <a:p>
            <a:pPr marL="6642100" indent="0">
              <a:buNone/>
            </a:pPr>
            <a:r>
              <a:rPr lang="hu-HU" dirty="0">
                <a:solidFill>
                  <a:srgbClr val="FF0000"/>
                </a:solidFill>
                <a:latin typeface="Comic Sans MS"/>
                <a:cs typeface="Calibri" panose="020F0502020204030204"/>
              </a:rPr>
              <a:t>Ajtó mellett állok,</a:t>
            </a:r>
            <a:br>
              <a:rPr lang="hu-HU" dirty="0">
                <a:solidFill>
                  <a:srgbClr val="FF0000"/>
                </a:solidFill>
                <a:latin typeface="Comic Sans MS"/>
                <a:cs typeface="Calibri" panose="020F0502020204030204"/>
              </a:rPr>
            </a:br>
            <a:r>
              <a:rPr lang="hu-HU" dirty="0">
                <a:solidFill>
                  <a:srgbClr val="FF0000"/>
                </a:solidFill>
                <a:latin typeface="Comic Sans MS"/>
                <a:cs typeface="Calibri" panose="020F0502020204030204"/>
              </a:rPr>
              <a:t>Piros tojást várok.</a:t>
            </a:r>
            <a:br>
              <a:rPr lang="hu-HU" dirty="0">
                <a:solidFill>
                  <a:srgbClr val="FF0000"/>
                </a:solidFill>
                <a:latin typeface="Comic Sans MS"/>
                <a:cs typeface="Calibri" panose="020F0502020204030204"/>
              </a:rPr>
            </a:br>
            <a:r>
              <a:rPr lang="hu-HU" dirty="0">
                <a:solidFill>
                  <a:srgbClr val="FF0000"/>
                </a:solidFill>
                <a:latin typeface="Comic Sans MS"/>
                <a:cs typeface="Calibri" panose="020F0502020204030204"/>
              </a:rPr>
              <a:t>Ha nem adtok belőle,</a:t>
            </a:r>
            <a:br>
              <a:rPr lang="hu-HU" dirty="0">
                <a:solidFill>
                  <a:srgbClr val="FF0000"/>
                </a:solidFill>
                <a:latin typeface="Comic Sans MS"/>
                <a:cs typeface="Calibri" panose="020F0502020204030204"/>
              </a:rPr>
            </a:br>
            <a:r>
              <a:rPr lang="hu-HU" dirty="0">
                <a:solidFill>
                  <a:srgbClr val="FF0000"/>
                </a:solidFill>
                <a:latin typeface="Comic Sans MS"/>
                <a:cs typeface="Calibri" panose="020F0502020204030204"/>
              </a:rPr>
              <a:t>nem jövök el jövőre!</a:t>
            </a:r>
          </a:p>
        </p:txBody>
      </p:sp>
    </p:spTree>
    <p:extLst>
      <p:ext uri="{BB962C8B-B14F-4D97-AF65-F5344CB8AC3E}">
        <p14:creationId xmlns:p14="http://schemas.microsoft.com/office/powerpoint/2010/main" val="21783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2BC75B-2841-411A-B65F-7BFA12270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" y="5924"/>
            <a:ext cx="12198823" cy="6853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hu-HU" dirty="0" smtClean="0">
              <a:solidFill>
                <a:srgbClr val="FF0000"/>
              </a:solidFill>
              <a:latin typeface="Comic Sans MS"/>
              <a:ea typeface="+mn-lt"/>
              <a:cs typeface="+mn-lt"/>
            </a:endParaRPr>
          </a:p>
          <a:p>
            <a:pPr marL="5741988" indent="0">
              <a:buNone/>
            </a:pPr>
            <a:r>
              <a:rPr lang="hu-HU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Védőmaszkban </a:t>
            </a:r>
            <a: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jár a nyuszi,</a:t>
            </a:r>
            <a:b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locsolásért nem jár puszi!</a:t>
            </a:r>
            <a:b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Itt maradok a szobámban,</a:t>
            </a:r>
            <a:b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meglocsollak távmunkában!</a:t>
            </a:r>
          </a:p>
          <a:p>
            <a:pPr marL="363538" indent="0">
              <a:buNone/>
            </a:pPr>
            <a:endParaRPr lang="hu-HU" dirty="0">
              <a:solidFill>
                <a:srgbClr val="FF0000"/>
              </a:solidFill>
              <a:latin typeface="Comic Sans MS"/>
              <a:cs typeface="Calibri"/>
            </a:endParaRPr>
          </a:p>
          <a:p>
            <a:pPr marL="363538" indent="0">
              <a:buNone/>
            </a:pPr>
            <a: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Locsolkodni mennék, de minden hiába,</a:t>
            </a:r>
            <a:b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Megszállt mindenkit a karantén világa!</a:t>
            </a:r>
            <a:b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Csukd le a szemed és gondolj arra szépen,</a:t>
            </a:r>
            <a:b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Kopogok az ajtódon, most engedsz be éppen!</a:t>
            </a:r>
            <a:b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Előveszem kölnimet és meglocsollak online,</a:t>
            </a:r>
            <a:b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Ezen a Húsvéton, így frissül föl sok lány!</a:t>
            </a:r>
            <a:b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Lányok, asszonyok nem kell búslakodni,</a:t>
            </a:r>
            <a:b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Jövőre duplán fogok locsolkodni!</a:t>
            </a:r>
            <a:endParaRPr lang="hu-HU" dirty="0">
              <a:solidFill>
                <a:srgbClr val="FF0000"/>
              </a:solidFill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2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F7E97E-F41B-4FF8-8EFC-1B00D9667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411" y="-5449"/>
            <a:ext cx="12210196" cy="68761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12788" indent="0">
              <a:buNone/>
            </a:pPr>
            <a:endParaRPr lang="hu-HU" sz="2400" dirty="0" smtClean="0">
              <a:solidFill>
                <a:srgbClr val="FF0000"/>
              </a:solidFill>
              <a:latin typeface="Comic Sans MS"/>
              <a:ea typeface="+mn-lt"/>
              <a:cs typeface="+mn-lt"/>
            </a:endParaRPr>
          </a:p>
          <a:p>
            <a:pPr marL="712788" indent="0">
              <a:buNone/>
            </a:pPr>
            <a:r>
              <a:rPr lang="hu-HU" sz="24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Kerek </a:t>
            </a: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erdő, templom, locsolok-e ? Nem 'tom.</a:t>
            </a:r>
          </a:p>
          <a:p>
            <a:pPr marL="0" indent="0">
              <a:buNone/>
            </a:pPr>
            <a:endParaRPr lang="hu-HU" sz="2400" dirty="0" smtClean="0">
              <a:solidFill>
                <a:srgbClr val="FF0000"/>
              </a:solidFill>
              <a:latin typeface="Comic Sans MS"/>
              <a:cs typeface="Calibri"/>
            </a:endParaRPr>
          </a:p>
          <a:p>
            <a:pPr marL="5473700" indent="0">
              <a:buNone/>
            </a:pPr>
            <a:r>
              <a:rPr lang="hu-HU" sz="24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Ól </a:t>
            </a: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sarkában disznó röfög,</a:t>
            </a:r>
            <a:b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meglocsollak, aztán </a:t>
            </a:r>
            <a:r>
              <a:rPr lang="hu-HU" sz="2400" dirty="0" err="1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mögyök</a:t>
            </a: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!</a:t>
            </a:r>
          </a:p>
          <a:p>
            <a:pPr marL="0" indent="0">
              <a:buNone/>
            </a:pPr>
            <a:endParaRPr lang="hu-HU" sz="2400" dirty="0">
              <a:solidFill>
                <a:srgbClr val="FF0000"/>
              </a:solidFill>
              <a:latin typeface="Comic Sans MS"/>
              <a:cs typeface="Calibri"/>
            </a:endParaRPr>
          </a:p>
          <a:p>
            <a:pPr marL="712788" indent="0">
              <a:buNone/>
            </a:pP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Felnézek az égre a versemnek vége.</a:t>
            </a:r>
            <a:b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sz="24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Szabad-e </a:t>
            </a: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locsolni?</a:t>
            </a:r>
            <a:endParaRPr lang="hu-HU" sz="2400" dirty="0">
              <a:solidFill>
                <a:srgbClr val="FF0000"/>
              </a:solidFill>
              <a:latin typeface="Calibri" panose="020F0502020204030204"/>
              <a:ea typeface="+mn-lt"/>
              <a:cs typeface="+mn-lt"/>
            </a:endParaRPr>
          </a:p>
          <a:p>
            <a:pPr marL="0" indent="0">
              <a:buNone/>
            </a:pPr>
            <a:endParaRPr lang="hu-HU" sz="2400" dirty="0">
              <a:solidFill>
                <a:srgbClr val="FF0000"/>
              </a:solidFill>
              <a:latin typeface="Comic Sans MS"/>
              <a:ea typeface="+mn-lt"/>
              <a:cs typeface="+mn-lt"/>
            </a:endParaRPr>
          </a:p>
          <a:p>
            <a:pPr marL="5473700" indent="0">
              <a:buNone/>
            </a:pP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Okos vagyok, szép és laza,</a:t>
            </a:r>
            <a:b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Locsoljak, vagy húzzak haza?</a:t>
            </a:r>
            <a:endParaRPr lang="hu-HU" sz="2400" dirty="0">
              <a:solidFill>
                <a:srgbClr val="FF0000"/>
              </a:solidFill>
              <a:latin typeface="Calibri" panose="020F0502020204030204"/>
              <a:ea typeface="+mn-lt"/>
              <a:cs typeface="+mn-lt"/>
            </a:endParaRPr>
          </a:p>
          <a:p>
            <a:pPr marL="0" indent="0">
              <a:buNone/>
            </a:pPr>
            <a:endParaRPr lang="hu-HU" sz="2400" dirty="0">
              <a:solidFill>
                <a:srgbClr val="FF0000"/>
              </a:solidFill>
              <a:latin typeface="Comic Sans MS"/>
              <a:ea typeface="+mn-lt"/>
              <a:cs typeface="+mn-lt"/>
            </a:endParaRPr>
          </a:p>
          <a:p>
            <a:pPr marL="712788" indent="0">
              <a:buNone/>
            </a:pP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Láttam és találtam egy szép virágszálra,</a:t>
            </a:r>
            <a:b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Engedelmet kérek meglocsolására.</a:t>
            </a:r>
            <a:b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/>
            </a:r>
            <a:br>
              <a:rPr lang="hu-HU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</a:br>
            <a:endParaRPr lang="hu-HU" sz="2400" dirty="0">
              <a:solidFill>
                <a:srgbClr val="FF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46</Words>
  <Application>Microsoft Office PowerPoint</Application>
  <PresentationFormat>Szélesvásznú</PresentationFormat>
  <Paragraphs>31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Office-téma</vt:lpstr>
      <vt:lpstr>Locsolóversek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Tanar</dc:creator>
  <cp:lastModifiedBy>Tanar</cp:lastModifiedBy>
  <cp:revision>100</cp:revision>
  <dcterms:created xsi:type="dcterms:W3CDTF">2021-03-21T08:31:28Z</dcterms:created>
  <dcterms:modified xsi:type="dcterms:W3CDTF">2021-04-18T19:29:25Z</dcterms:modified>
</cp:coreProperties>
</file>