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3" r:id="rId5"/>
    <p:sldId id="280" r:id="rId6"/>
    <p:sldId id="258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232"/>
    <a:srgbClr val="CB9880"/>
    <a:srgbClr val="F7BA8A"/>
    <a:srgbClr val="CABDB1"/>
    <a:srgbClr val="F0D27B"/>
    <a:srgbClr val="C8D7A7"/>
    <a:srgbClr val="7CCACA"/>
    <a:srgbClr val="FF8C84"/>
    <a:srgbClr val="93D0C9"/>
    <a:srgbClr val="E5A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 autoAdjust="0"/>
  </p:normalViewPr>
  <p:slideViewPr>
    <p:cSldViewPr snapToGrid="0" showGuides="1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E183-BBB4-42FB-AC70-E110BC1989C7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690BB-D076-493A-80CC-8F1FEE36F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6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84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17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3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50B6B-F805-45F8-BA3F-08AF730DB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4092FD-0BD5-4A12-86F6-210C39C43F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altLang="zh-CN" dirty="0" err="1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824F3-74AC-48BB-8BD6-00DBBA53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44634-6CD8-4F7A-B00F-752F4933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9B270-C401-47DF-B8CE-BADB16F7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02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6C223-81D6-4946-9E2F-8D23E7103E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73FED7-98B6-4D0E-921F-53A6870AC77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1E507-5B04-4826-AA3B-4A90DC3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04133-6D2A-4F77-B4D1-C5277046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135162-3F91-4889-9F29-CB58D2B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68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E9949B-21CA-4BC2-A413-01F372C3FB7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13E465-0C2A-4E91-9CBE-A65D94C14F4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B1C178-AF4B-4E1C-8CAB-760498E9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9BDB4C-8EA5-4F80-8CF4-8F50ADE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88720C-0E59-4EE7-86FD-F74C642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3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A426E-8FE1-4726-B093-852758152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80B2C4-9A8D-4833-8D2A-5E78189DFBE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69285-58FD-459C-8741-8DAE963F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91326-7437-4618-B40F-FAC1A14C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BCD26-9F54-4322-A9CE-0D462C71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9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08F74-9799-47FA-9240-AFFF90AB9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224709-B0BD-4EE7-AFFE-1F4744A613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CN" dirty="0" err="1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02FE1-3856-49D5-B924-932D073A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DFCA4-3C9E-49B9-B1F3-327CB097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C26ABF-88D2-4542-A81A-66815234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ECF1B-B1BC-4AF5-8ED8-96142FC5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FCBE7A-894C-4AE8-BD12-A15C1A12FE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B62724-A310-4EB5-8376-7F8950642C7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891C41-B4E2-4DC0-9C16-C16AADBF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2A075C-4D84-4E0F-B62E-F836F13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BEBD0-717E-49A7-A994-E6AAB3D1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57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472185" y="393285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8C7C1DA-D4AC-4E22-8ED8-CA68BF1DD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27E169-8301-439B-8E41-C6E02FFB3B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 altLang="zh-CN" dirty="0" err="1"/>
              <a:t>www.freepptbackgrounds.net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C04B4F-D53C-40DD-AE88-E32C6F232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77D156-C0FC-4ED5-AE79-5060CD3FD7E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 altLang="zh-CN" dirty="0" err="1"/>
              <a:t>www.freepptbackgrounds.net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3C2283-2750-437D-8763-4F29D495230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AD6B2B-9C06-4CB0-A2EC-AB143E1D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2E4996-43FE-486E-BFE3-AC1898A4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D24806-1CDE-4233-8343-CF92B97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9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CE98E-39D1-42F5-9654-8558E0990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A4020D-C24D-4DBE-9DE5-23ABE8E6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148B3E-5991-44DF-8CD8-2523406F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D43F50-FAEB-474A-8D0C-A9A449EF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0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395E20-BBD3-43F4-85A2-8CA28B3B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E7479F-9B20-41BC-8E9C-D6918B07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3B8194-74BD-46E1-8134-4DAB46B9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E4853-D4B3-450A-9DFA-CBF8B5F46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1470CE-31B9-4E9D-8EA4-2B4F9A3710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C015FF-5646-4426-A8E0-241A44BB4F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 altLang="zh-CN" dirty="0" err="1"/>
              <a:t>www.freepptbackgrounds.net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53EC6F-FBAC-4BB2-BA74-A4C84394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FCF1F6-246E-4510-86B9-E7C3BAD5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A9E11-7E07-4A19-B9C7-99589D61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C8EE6-8D87-40EB-8329-0B239D32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230D821-85A2-4DE0-AB93-390E01C5D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1BF6D1-9A23-420F-937A-324C4D37B2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 altLang="zh-CN" dirty="0" err="1"/>
              <a:t>www.freepptbackgrounds.net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583DDD-CAAE-426B-B7C2-BFAB0D23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EB4033-A760-4FD9-A5D9-C90C5741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458829-5EBC-4C06-8A6E-77977958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12F580-B2E1-451D-BB2F-B5969678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4D8F30-EED7-459F-8490-E7CE54DE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altLang="zh-CN" dirty="0" err="1"/>
              <a:t>Download</a:t>
            </a:r>
            <a:endParaRPr lang="zh-CN" altLang="en-US" dirty="0"/>
          </a:p>
          <a:p>
            <a:pPr lvl="1"/>
            <a:r>
              <a:rPr lang="tr-TR" altLang="zh-CN" dirty="0" err="1"/>
              <a:t>free</a:t>
            </a:r>
            <a:endParaRPr lang="zh-CN" altLang="en-US" dirty="0"/>
          </a:p>
          <a:p>
            <a:pPr lvl="2"/>
            <a:r>
              <a:rPr lang="tr-TR" altLang="zh-CN" dirty="0" err="1"/>
              <a:t>template</a:t>
            </a:r>
            <a:endParaRPr lang="zh-CN" altLang="en-US" dirty="0"/>
          </a:p>
          <a:p>
            <a:pPr lvl="3"/>
            <a:r>
              <a:rPr lang="tr-TR" altLang="zh-CN" dirty="0" err="1"/>
              <a:t>and</a:t>
            </a:r>
            <a:endParaRPr lang="zh-CN" altLang="en-US" dirty="0"/>
          </a:p>
          <a:p>
            <a:pPr lvl="4"/>
            <a:r>
              <a:rPr lang="tr-TR" altLang="zh-CN" dirty="0" err="1"/>
              <a:t>Backgrounds</a:t>
            </a:r>
            <a:r>
              <a:rPr lang="tr-TR" altLang="zh-CN" dirty="0"/>
              <a:t>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B81A9-8395-4D75-8343-38571777D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DD50-6B27-4656-BB91-41149BFEE06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A531CE-1BAD-41A1-9984-AB92F8B0B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C89421-82B5-42AE-8FC3-C4068643A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englishteens.britishcouncil.org/uk-now/read-uk/ea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3EAD1B-F760-4C7E-BF34-AA76E0E80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90280" y="0"/>
            <a:ext cx="12257315" cy="6446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CEBF4D-AEA2-4527-BC0A-C699800FF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063E763-1C2C-4791-B92E-AF7BFF98C9C8}"/>
              </a:ext>
            </a:extLst>
          </p:cNvPr>
          <p:cNvSpPr/>
          <p:nvPr/>
        </p:nvSpPr>
        <p:spPr>
          <a:xfrm>
            <a:off x="4847208" y="4749553"/>
            <a:ext cx="2382340" cy="630316"/>
          </a:xfrm>
          <a:custGeom>
            <a:avLst/>
            <a:gdLst>
              <a:gd name="connsiteX0" fmla="*/ 0 w 2361460"/>
              <a:gd name="connsiteY0" fmla="*/ 0 h 736847"/>
              <a:gd name="connsiteX1" fmla="*/ 2361460 w 2361460"/>
              <a:gd name="connsiteY1" fmla="*/ 0 h 736847"/>
              <a:gd name="connsiteX2" fmla="*/ 2361460 w 2361460"/>
              <a:gd name="connsiteY2" fmla="*/ 736847 h 736847"/>
              <a:gd name="connsiteX3" fmla="*/ 0 w 2361460"/>
              <a:gd name="connsiteY3" fmla="*/ 736847 h 736847"/>
              <a:gd name="connsiteX4" fmla="*/ 0 w 2361460"/>
              <a:gd name="connsiteY4" fmla="*/ 0 h 736847"/>
              <a:gd name="connsiteX0" fmla="*/ 0 w 2361460"/>
              <a:gd name="connsiteY0" fmla="*/ 0 h 736847"/>
              <a:gd name="connsiteX1" fmla="*/ 2361460 w 2361460"/>
              <a:gd name="connsiteY1" fmla="*/ 0 h 736847"/>
              <a:gd name="connsiteX2" fmla="*/ 2361460 w 2361460"/>
              <a:gd name="connsiteY2" fmla="*/ 736847 h 736847"/>
              <a:gd name="connsiteX3" fmla="*/ 79899 w 2361460"/>
              <a:gd name="connsiteY3" fmla="*/ 585926 h 736847"/>
              <a:gd name="connsiteX4" fmla="*/ 0 w 2361460"/>
              <a:gd name="connsiteY4" fmla="*/ 0 h 736847"/>
              <a:gd name="connsiteX0" fmla="*/ 0 w 2361460"/>
              <a:gd name="connsiteY0" fmla="*/ 0 h 585926"/>
              <a:gd name="connsiteX1" fmla="*/ 2361460 w 2361460"/>
              <a:gd name="connsiteY1" fmla="*/ 0 h 585926"/>
              <a:gd name="connsiteX2" fmla="*/ 2325949 w 2361460"/>
              <a:gd name="connsiteY2" fmla="*/ 559294 h 585926"/>
              <a:gd name="connsiteX3" fmla="*/ 79899 w 2361460"/>
              <a:gd name="connsiteY3" fmla="*/ 585926 h 585926"/>
              <a:gd name="connsiteX4" fmla="*/ 0 w 2361460"/>
              <a:gd name="connsiteY4" fmla="*/ 0 h 585926"/>
              <a:gd name="connsiteX0" fmla="*/ 0 w 2361460"/>
              <a:gd name="connsiteY0" fmla="*/ 0 h 585926"/>
              <a:gd name="connsiteX1" fmla="*/ 2361460 w 2361460"/>
              <a:gd name="connsiteY1" fmla="*/ 0 h 585926"/>
              <a:gd name="connsiteX2" fmla="*/ 2325949 w 2361460"/>
              <a:gd name="connsiteY2" fmla="*/ 559294 h 585926"/>
              <a:gd name="connsiteX3" fmla="*/ 79899 w 2361460"/>
              <a:gd name="connsiteY3" fmla="*/ 585926 h 585926"/>
              <a:gd name="connsiteX4" fmla="*/ 0 w 2361460"/>
              <a:gd name="connsiteY4" fmla="*/ 0 h 585926"/>
              <a:gd name="connsiteX0" fmla="*/ 0 w 2361460"/>
              <a:gd name="connsiteY0" fmla="*/ 0 h 585926"/>
              <a:gd name="connsiteX1" fmla="*/ 2361460 w 2361460"/>
              <a:gd name="connsiteY1" fmla="*/ 0 h 585926"/>
              <a:gd name="connsiteX2" fmla="*/ 2325949 w 2361460"/>
              <a:gd name="connsiteY2" fmla="*/ 559294 h 585926"/>
              <a:gd name="connsiteX3" fmla="*/ 79899 w 2361460"/>
              <a:gd name="connsiteY3" fmla="*/ 585926 h 585926"/>
              <a:gd name="connsiteX4" fmla="*/ 0 w 2361460"/>
              <a:gd name="connsiteY4" fmla="*/ 0 h 585926"/>
              <a:gd name="connsiteX0" fmla="*/ 0 w 2361460"/>
              <a:gd name="connsiteY0" fmla="*/ 0 h 630316"/>
              <a:gd name="connsiteX1" fmla="*/ 2361460 w 2361460"/>
              <a:gd name="connsiteY1" fmla="*/ 0 h 630316"/>
              <a:gd name="connsiteX2" fmla="*/ 2325949 w 2361460"/>
              <a:gd name="connsiteY2" fmla="*/ 630316 h 630316"/>
              <a:gd name="connsiteX3" fmla="*/ 79899 w 2361460"/>
              <a:gd name="connsiteY3" fmla="*/ 585926 h 630316"/>
              <a:gd name="connsiteX4" fmla="*/ 0 w 2361460"/>
              <a:gd name="connsiteY4" fmla="*/ 0 h 630316"/>
              <a:gd name="connsiteX0" fmla="*/ 0 w 2361460"/>
              <a:gd name="connsiteY0" fmla="*/ 0 h 630316"/>
              <a:gd name="connsiteX1" fmla="*/ 2361460 w 2361460"/>
              <a:gd name="connsiteY1" fmla="*/ 0 h 630316"/>
              <a:gd name="connsiteX2" fmla="*/ 2325949 w 2361460"/>
              <a:gd name="connsiteY2" fmla="*/ 630316 h 630316"/>
              <a:gd name="connsiteX3" fmla="*/ 79899 w 2361460"/>
              <a:gd name="connsiteY3" fmla="*/ 585926 h 630316"/>
              <a:gd name="connsiteX4" fmla="*/ 0 w 2361460"/>
              <a:gd name="connsiteY4" fmla="*/ 0 h 630316"/>
              <a:gd name="connsiteX0" fmla="*/ 0 w 2382340"/>
              <a:gd name="connsiteY0" fmla="*/ 0 h 630316"/>
              <a:gd name="connsiteX1" fmla="*/ 2361460 w 2382340"/>
              <a:gd name="connsiteY1" fmla="*/ 0 h 630316"/>
              <a:gd name="connsiteX2" fmla="*/ 2325949 w 2382340"/>
              <a:gd name="connsiteY2" fmla="*/ 630316 h 630316"/>
              <a:gd name="connsiteX3" fmla="*/ 79899 w 2382340"/>
              <a:gd name="connsiteY3" fmla="*/ 585926 h 630316"/>
              <a:gd name="connsiteX4" fmla="*/ 0 w 2382340"/>
              <a:gd name="connsiteY4" fmla="*/ 0 h 630316"/>
              <a:gd name="connsiteX0" fmla="*/ 0 w 2382340"/>
              <a:gd name="connsiteY0" fmla="*/ 0 h 630316"/>
              <a:gd name="connsiteX1" fmla="*/ 2361460 w 2382340"/>
              <a:gd name="connsiteY1" fmla="*/ 0 h 630316"/>
              <a:gd name="connsiteX2" fmla="*/ 2325949 w 2382340"/>
              <a:gd name="connsiteY2" fmla="*/ 630316 h 630316"/>
              <a:gd name="connsiteX3" fmla="*/ 62144 w 2382340"/>
              <a:gd name="connsiteY3" fmla="*/ 612559 h 630316"/>
              <a:gd name="connsiteX4" fmla="*/ 0 w 2382340"/>
              <a:gd name="connsiteY4" fmla="*/ 0 h 6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340" h="630316">
                <a:moveTo>
                  <a:pt x="0" y="0"/>
                </a:moveTo>
                <a:lnTo>
                  <a:pt x="2361460" y="0"/>
                </a:lnTo>
                <a:cubicBezTo>
                  <a:pt x="2349623" y="210105"/>
                  <a:pt x="2435440" y="402456"/>
                  <a:pt x="2325949" y="630316"/>
                </a:cubicBezTo>
                <a:cubicBezTo>
                  <a:pt x="1408591" y="435007"/>
                  <a:pt x="810827" y="603682"/>
                  <a:pt x="62144" y="61255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E40825-93E4-40B4-9475-1DB73721E9B6}"/>
              </a:ext>
            </a:extLst>
          </p:cNvPr>
          <p:cNvSpPr txBox="1"/>
          <p:nvPr/>
        </p:nvSpPr>
        <p:spPr>
          <a:xfrm>
            <a:off x="5433085" y="4708353"/>
            <a:ext cx="1296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hu-HU" altLang="zh-CN" sz="3200" b="1" i="1" spc="-150" dirty="0" err="1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Easter</a:t>
            </a:r>
            <a:endParaRPr kumimoji="0" lang="zh-CN" altLang="en-US" sz="3200" b="1" i="1" u="none" strike="noStrike" kern="1200" cap="none" spc="-150" normalizeH="0" baseline="0" noProof="0" dirty="0">
              <a:ln>
                <a:noFill/>
              </a:ln>
              <a:solidFill>
                <a:srgbClr val="5C423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99945" y="6148552"/>
            <a:ext cx="5265683" cy="709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7CCACA"/>
                </a:solidFill>
              </a:rPr>
              <a:t>By</a:t>
            </a:r>
            <a:r>
              <a:rPr lang="hu-HU" dirty="0">
                <a:solidFill>
                  <a:srgbClr val="7CCACA"/>
                </a:solidFill>
              </a:rPr>
              <a:t> </a:t>
            </a:r>
            <a:r>
              <a:rPr lang="hu-HU" dirty="0" smtClean="0">
                <a:solidFill>
                  <a:srgbClr val="7CCACA"/>
                </a:solidFill>
              </a:rPr>
              <a:t>Fanni Sike 11.k</a:t>
            </a:r>
            <a:endParaRPr lang="hu-HU" dirty="0">
              <a:solidFill>
                <a:srgbClr val="7CC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D0234-92A7-4970-A9E1-025E96E3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010"/>
          <a:stretch/>
        </p:blipFill>
        <p:spPr>
          <a:xfrm>
            <a:off x="12586" y="0"/>
            <a:ext cx="12257315" cy="726672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512340" y="80721"/>
            <a:ext cx="3435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i="1" dirty="0" err="1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sz="32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dirty="0" err="1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hu-HU" sz="32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hu-HU" sz="3200" i="1" dirty="0" err="1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hu-HU" sz="32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30316"/>
            <a:ext cx="12192000" cy="3268717"/>
          </a:xfrm>
          <a:prstGeom prst="rect">
            <a:avLst/>
          </a:prstGeom>
          <a:gradFill flip="none" rotWithShape="1">
            <a:gsLst>
              <a:gs pos="0">
                <a:srgbClr val="E5A377">
                  <a:tint val="66000"/>
                  <a:satMod val="160000"/>
                </a:srgbClr>
              </a:gs>
              <a:gs pos="50000">
                <a:srgbClr val="E5A377">
                  <a:tint val="44500"/>
                  <a:satMod val="160000"/>
                </a:srgbClr>
              </a:gs>
              <a:gs pos="100000">
                <a:srgbClr val="E5A37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 is a spring festival of new </a:t>
            </a:r>
            <a:r>
              <a:rPr lang="en-US" sz="2000" i="1" dirty="0" smtClean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hu-HU" sz="2000" i="1" dirty="0" smtClean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2000" i="1" dirty="0" smtClean="0">
              <a:solidFill>
                <a:srgbClr val="5C4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comes from the </a:t>
            </a:r>
            <a:r>
              <a:rPr lang="en-US" sz="2000" i="1" dirty="0" smtClean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Anglo-Saxon</a:t>
            </a:r>
            <a:r>
              <a:rPr lang="hu-HU" sz="2000" i="1" dirty="0" smtClean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2000" i="1" dirty="0" smtClean="0">
              <a:solidFill>
                <a:srgbClr val="5C4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 celebrates the resurrection of Jesus </a:t>
            </a:r>
            <a:r>
              <a:rPr lang="en-US" sz="2000" i="1" dirty="0" smtClean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</a:t>
            </a:r>
            <a:r>
              <a:rPr lang="hu-HU" sz="2000" i="1" dirty="0" smtClean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2000" i="1" dirty="0" smtClean="0">
              <a:solidFill>
                <a:srgbClr val="5C4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 celebrates life and rebirth, which is why we see lots of symbols of new life and fertility at Easter, like eggs, chicks and rabbits.</a:t>
            </a:r>
            <a:endParaRPr lang="hu-HU" sz="2000" i="1" dirty="0">
              <a:solidFill>
                <a:srgbClr val="5C4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433" y="1004813"/>
            <a:ext cx="2154925" cy="2190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5393" y1="3320" x2="4974" y2="27344"/>
                        <a14:backgroundMark x1="3665" y1="81836" x2="22775" y2="99805"/>
                        <a14:backgroundMark x1="72775" y1="1172" x2="98168" y2="24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3693" y="1936020"/>
            <a:ext cx="788850" cy="105730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5393" y1="3320" x2="4974" y2="27344"/>
                        <a14:backgroundMark x1="3665" y1="81836" x2="22775" y2="99805"/>
                        <a14:backgroundMark x1="72775" y1="1172" x2="98168" y2="24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9771" y="2217723"/>
            <a:ext cx="578673" cy="77560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5393" y1="3320" x2="4974" y2="27344"/>
                        <a14:backgroundMark x1="3665" y1="81836" x2="22775" y2="99805"/>
                        <a14:backgroundMark x1="72775" y1="1172" x2="98168" y2="24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295" y="1004813"/>
            <a:ext cx="1565941" cy="20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F0B02C-2855-40D4-91CF-468C2127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D1441E0-3523-470D-A8F6-9B0F9E5878C2}"/>
              </a:ext>
            </a:extLst>
          </p:cNvPr>
          <p:cNvSpPr/>
          <p:nvPr/>
        </p:nvSpPr>
        <p:spPr>
          <a:xfrm>
            <a:off x="517559" y="617607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882282 w 11224161"/>
              <a:gd name="connsiteY14" fmla="*/ 139861 h 6221115"/>
              <a:gd name="connsiteX15" fmla="*/ 171082 w 11224161"/>
              <a:gd name="connsiteY15" fmla="*/ 393861 h 6221115"/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882282 w 11224161"/>
              <a:gd name="connsiteY14" fmla="*/ 139861 h 6221115"/>
              <a:gd name="connsiteX15" fmla="*/ 171082 w 11224161"/>
              <a:gd name="connsiteY15" fmla="*/ 393861 h 6221115"/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882282 w 11224161"/>
              <a:gd name="connsiteY14" fmla="*/ 139861 h 6221115"/>
              <a:gd name="connsiteX15" fmla="*/ 171082 w 11224161"/>
              <a:gd name="connsiteY15" fmla="*/ 393861 h 6221115"/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882282 w 11224161"/>
              <a:gd name="connsiteY14" fmla="*/ 139861 h 6221115"/>
              <a:gd name="connsiteX15" fmla="*/ 171082 w 11224161"/>
              <a:gd name="connsiteY15" fmla="*/ 393861 h 6221115"/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171082 w 11224161"/>
              <a:gd name="connsiteY14" fmla="*/ 393861 h 6221115"/>
              <a:gd name="connsiteX0" fmla="*/ 171082 w 11224161"/>
              <a:gd name="connsiteY0" fmla="*/ 398171 h 6225425"/>
              <a:gd name="connsiteX1" fmla="*/ 107582 w 11224161"/>
              <a:gd name="connsiteY1" fmla="*/ 1922171 h 6225425"/>
              <a:gd name="connsiteX2" fmla="*/ 120282 w 11224161"/>
              <a:gd name="connsiteY2" fmla="*/ 4271671 h 6225425"/>
              <a:gd name="connsiteX3" fmla="*/ 82182 w 11224161"/>
              <a:gd name="connsiteY3" fmla="*/ 5668671 h 6225425"/>
              <a:gd name="connsiteX4" fmla="*/ 1339482 w 11224161"/>
              <a:gd name="connsiteY4" fmla="*/ 5973471 h 6225425"/>
              <a:gd name="connsiteX5" fmla="*/ 5657482 w 11224161"/>
              <a:gd name="connsiteY5" fmla="*/ 5846471 h 6225425"/>
              <a:gd name="connsiteX6" fmla="*/ 9873882 w 11224161"/>
              <a:gd name="connsiteY6" fmla="*/ 6202071 h 6225425"/>
              <a:gd name="connsiteX7" fmla="*/ 11067682 w 11224161"/>
              <a:gd name="connsiteY7" fmla="*/ 5071771 h 6225425"/>
              <a:gd name="connsiteX8" fmla="*/ 11029582 w 11224161"/>
              <a:gd name="connsiteY8" fmla="*/ 2226971 h 6225425"/>
              <a:gd name="connsiteX9" fmla="*/ 11105782 w 11224161"/>
              <a:gd name="connsiteY9" fmla="*/ 575971 h 6225425"/>
              <a:gd name="connsiteX10" fmla="*/ 9213482 w 11224161"/>
              <a:gd name="connsiteY10" fmla="*/ 4471 h 6225425"/>
              <a:gd name="connsiteX11" fmla="*/ 6876682 w 11224161"/>
              <a:gd name="connsiteY11" fmla="*/ 296571 h 6225425"/>
              <a:gd name="connsiteX12" fmla="*/ 4387482 w 11224161"/>
              <a:gd name="connsiteY12" fmla="*/ 42571 h 6225425"/>
              <a:gd name="connsiteX13" fmla="*/ 1682382 w 11224161"/>
              <a:gd name="connsiteY13" fmla="*/ 283871 h 6225425"/>
              <a:gd name="connsiteX14" fmla="*/ 171082 w 11224161"/>
              <a:gd name="connsiteY14" fmla="*/ 398171 h 6225425"/>
              <a:gd name="connsiteX0" fmla="*/ 171082 w 11224161"/>
              <a:gd name="connsiteY0" fmla="*/ 398587 h 6225841"/>
              <a:gd name="connsiteX1" fmla="*/ 107582 w 11224161"/>
              <a:gd name="connsiteY1" fmla="*/ 1922587 h 6225841"/>
              <a:gd name="connsiteX2" fmla="*/ 120282 w 11224161"/>
              <a:gd name="connsiteY2" fmla="*/ 4272087 h 6225841"/>
              <a:gd name="connsiteX3" fmla="*/ 82182 w 11224161"/>
              <a:gd name="connsiteY3" fmla="*/ 5669087 h 6225841"/>
              <a:gd name="connsiteX4" fmla="*/ 1339482 w 11224161"/>
              <a:gd name="connsiteY4" fmla="*/ 5973887 h 6225841"/>
              <a:gd name="connsiteX5" fmla="*/ 5657482 w 11224161"/>
              <a:gd name="connsiteY5" fmla="*/ 5846887 h 6225841"/>
              <a:gd name="connsiteX6" fmla="*/ 9873882 w 11224161"/>
              <a:gd name="connsiteY6" fmla="*/ 6202487 h 6225841"/>
              <a:gd name="connsiteX7" fmla="*/ 11067682 w 11224161"/>
              <a:gd name="connsiteY7" fmla="*/ 5072187 h 6225841"/>
              <a:gd name="connsiteX8" fmla="*/ 11029582 w 11224161"/>
              <a:gd name="connsiteY8" fmla="*/ 2227387 h 6225841"/>
              <a:gd name="connsiteX9" fmla="*/ 11105782 w 11224161"/>
              <a:gd name="connsiteY9" fmla="*/ 576387 h 6225841"/>
              <a:gd name="connsiteX10" fmla="*/ 9213482 w 11224161"/>
              <a:gd name="connsiteY10" fmla="*/ 4887 h 6225841"/>
              <a:gd name="connsiteX11" fmla="*/ 6876682 w 11224161"/>
              <a:gd name="connsiteY11" fmla="*/ 296987 h 6225841"/>
              <a:gd name="connsiteX12" fmla="*/ 4412882 w 11224161"/>
              <a:gd name="connsiteY12" fmla="*/ 233487 h 6225841"/>
              <a:gd name="connsiteX13" fmla="*/ 1682382 w 11224161"/>
              <a:gd name="connsiteY13" fmla="*/ 284287 h 6225841"/>
              <a:gd name="connsiteX14" fmla="*/ 171082 w 11224161"/>
              <a:gd name="connsiteY14" fmla="*/ 398587 h 6225841"/>
              <a:gd name="connsiteX0" fmla="*/ 171082 w 11224161"/>
              <a:gd name="connsiteY0" fmla="*/ 400572 h 6227826"/>
              <a:gd name="connsiteX1" fmla="*/ 107582 w 11224161"/>
              <a:gd name="connsiteY1" fmla="*/ 1924572 h 6227826"/>
              <a:gd name="connsiteX2" fmla="*/ 120282 w 11224161"/>
              <a:gd name="connsiteY2" fmla="*/ 4274072 h 6227826"/>
              <a:gd name="connsiteX3" fmla="*/ 82182 w 11224161"/>
              <a:gd name="connsiteY3" fmla="*/ 5671072 h 6227826"/>
              <a:gd name="connsiteX4" fmla="*/ 1339482 w 11224161"/>
              <a:gd name="connsiteY4" fmla="*/ 5975872 h 6227826"/>
              <a:gd name="connsiteX5" fmla="*/ 5657482 w 11224161"/>
              <a:gd name="connsiteY5" fmla="*/ 5848872 h 6227826"/>
              <a:gd name="connsiteX6" fmla="*/ 9873882 w 11224161"/>
              <a:gd name="connsiteY6" fmla="*/ 6204472 h 6227826"/>
              <a:gd name="connsiteX7" fmla="*/ 11067682 w 11224161"/>
              <a:gd name="connsiteY7" fmla="*/ 5074172 h 6227826"/>
              <a:gd name="connsiteX8" fmla="*/ 11029582 w 11224161"/>
              <a:gd name="connsiteY8" fmla="*/ 2229372 h 6227826"/>
              <a:gd name="connsiteX9" fmla="*/ 11105782 w 11224161"/>
              <a:gd name="connsiteY9" fmla="*/ 578372 h 6227826"/>
              <a:gd name="connsiteX10" fmla="*/ 9213482 w 11224161"/>
              <a:gd name="connsiteY10" fmla="*/ 6872 h 6227826"/>
              <a:gd name="connsiteX11" fmla="*/ 6775082 w 11224161"/>
              <a:gd name="connsiteY11" fmla="*/ 260872 h 6227826"/>
              <a:gd name="connsiteX12" fmla="*/ 4412882 w 11224161"/>
              <a:gd name="connsiteY12" fmla="*/ 235472 h 6227826"/>
              <a:gd name="connsiteX13" fmla="*/ 1682382 w 11224161"/>
              <a:gd name="connsiteY13" fmla="*/ 286272 h 6227826"/>
              <a:gd name="connsiteX14" fmla="*/ 171082 w 11224161"/>
              <a:gd name="connsiteY14" fmla="*/ 400572 h 6227826"/>
              <a:gd name="connsiteX0" fmla="*/ 171082 w 11224161"/>
              <a:gd name="connsiteY0" fmla="*/ 400351 h 6227605"/>
              <a:gd name="connsiteX1" fmla="*/ 107582 w 11224161"/>
              <a:gd name="connsiteY1" fmla="*/ 1924351 h 6227605"/>
              <a:gd name="connsiteX2" fmla="*/ 120282 w 11224161"/>
              <a:gd name="connsiteY2" fmla="*/ 4273851 h 6227605"/>
              <a:gd name="connsiteX3" fmla="*/ 82182 w 11224161"/>
              <a:gd name="connsiteY3" fmla="*/ 5670851 h 6227605"/>
              <a:gd name="connsiteX4" fmla="*/ 1339482 w 11224161"/>
              <a:gd name="connsiteY4" fmla="*/ 5975651 h 6227605"/>
              <a:gd name="connsiteX5" fmla="*/ 5657482 w 11224161"/>
              <a:gd name="connsiteY5" fmla="*/ 5848651 h 6227605"/>
              <a:gd name="connsiteX6" fmla="*/ 9873882 w 11224161"/>
              <a:gd name="connsiteY6" fmla="*/ 6204251 h 6227605"/>
              <a:gd name="connsiteX7" fmla="*/ 11067682 w 11224161"/>
              <a:gd name="connsiteY7" fmla="*/ 5073951 h 6227605"/>
              <a:gd name="connsiteX8" fmla="*/ 11029582 w 11224161"/>
              <a:gd name="connsiteY8" fmla="*/ 2229151 h 6227605"/>
              <a:gd name="connsiteX9" fmla="*/ 11105782 w 11224161"/>
              <a:gd name="connsiteY9" fmla="*/ 578151 h 6227605"/>
              <a:gd name="connsiteX10" fmla="*/ 9213482 w 11224161"/>
              <a:gd name="connsiteY10" fmla="*/ 6651 h 6227605"/>
              <a:gd name="connsiteX11" fmla="*/ 6775082 w 11224161"/>
              <a:gd name="connsiteY11" fmla="*/ 260651 h 6227605"/>
              <a:gd name="connsiteX12" fmla="*/ 4235082 w 11224161"/>
              <a:gd name="connsiteY12" fmla="*/ 171751 h 6227605"/>
              <a:gd name="connsiteX13" fmla="*/ 1682382 w 11224161"/>
              <a:gd name="connsiteY13" fmla="*/ 286051 h 6227605"/>
              <a:gd name="connsiteX14" fmla="*/ 171082 w 11224161"/>
              <a:gd name="connsiteY14" fmla="*/ 400351 h 6227605"/>
              <a:gd name="connsiteX0" fmla="*/ 171082 w 11224161"/>
              <a:gd name="connsiteY0" fmla="*/ 400351 h 6227605"/>
              <a:gd name="connsiteX1" fmla="*/ 107582 w 11224161"/>
              <a:gd name="connsiteY1" fmla="*/ 1924351 h 6227605"/>
              <a:gd name="connsiteX2" fmla="*/ 120282 w 11224161"/>
              <a:gd name="connsiteY2" fmla="*/ 4273851 h 6227605"/>
              <a:gd name="connsiteX3" fmla="*/ 82182 w 11224161"/>
              <a:gd name="connsiteY3" fmla="*/ 5670851 h 6227605"/>
              <a:gd name="connsiteX4" fmla="*/ 1339482 w 11224161"/>
              <a:gd name="connsiteY4" fmla="*/ 5975651 h 6227605"/>
              <a:gd name="connsiteX5" fmla="*/ 5657482 w 11224161"/>
              <a:gd name="connsiteY5" fmla="*/ 5848651 h 6227605"/>
              <a:gd name="connsiteX6" fmla="*/ 9873882 w 11224161"/>
              <a:gd name="connsiteY6" fmla="*/ 6204251 h 6227605"/>
              <a:gd name="connsiteX7" fmla="*/ 11067682 w 11224161"/>
              <a:gd name="connsiteY7" fmla="*/ 5073951 h 6227605"/>
              <a:gd name="connsiteX8" fmla="*/ 11029582 w 11224161"/>
              <a:gd name="connsiteY8" fmla="*/ 2229151 h 6227605"/>
              <a:gd name="connsiteX9" fmla="*/ 11105782 w 11224161"/>
              <a:gd name="connsiteY9" fmla="*/ 578151 h 6227605"/>
              <a:gd name="connsiteX10" fmla="*/ 9213482 w 11224161"/>
              <a:gd name="connsiteY10" fmla="*/ 6651 h 6227605"/>
              <a:gd name="connsiteX11" fmla="*/ 6775082 w 11224161"/>
              <a:gd name="connsiteY11" fmla="*/ 260651 h 6227605"/>
              <a:gd name="connsiteX12" fmla="*/ 4235082 w 11224161"/>
              <a:gd name="connsiteY12" fmla="*/ 171751 h 6227605"/>
              <a:gd name="connsiteX13" fmla="*/ 1707782 w 11224161"/>
              <a:gd name="connsiteY13" fmla="*/ 349551 h 6227605"/>
              <a:gd name="connsiteX14" fmla="*/ 171082 w 11224161"/>
              <a:gd name="connsiteY14" fmla="*/ 400351 h 6227605"/>
              <a:gd name="connsiteX0" fmla="*/ 171082 w 11224161"/>
              <a:gd name="connsiteY0" fmla="*/ 400351 h 6227605"/>
              <a:gd name="connsiteX1" fmla="*/ 107582 w 11224161"/>
              <a:gd name="connsiteY1" fmla="*/ 1924351 h 6227605"/>
              <a:gd name="connsiteX2" fmla="*/ 120282 w 11224161"/>
              <a:gd name="connsiteY2" fmla="*/ 4273851 h 6227605"/>
              <a:gd name="connsiteX3" fmla="*/ 82182 w 11224161"/>
              <a:gd name="connsiteY3" fmla="*/ 5670851 h 6227605"/>
              <a:gd name="connsiteX4" fmla="*/ 1339482 w 11224161"/>
              <a:gd name="connsiteY4" fmla="*/ 5975651 h 6227605"/>
              <a:gd name="connsiteX5" fmla="*/ 5657482 w 11224161"/>
              <a:gd name="connsiteY5" fmla="*/ 5848651 h 6227605"/>
              <a:gd name="connsiteX6" fmla="*/ 9873882 w 11224161"/>
              <a:gd name="connsiteY6" fmla="*/ 6204251 h 6227605"/>
              <a:gd name="connsiteX7" fmla="*/ 11067682 w 11224161"/>
              <a:gd name="connsiteY7" fmla="*/ 5073951 h 6227605"/>
              <a:gd name="connsiteX8" fmla="*/ 11029582 w 11224161"/>
              <a:gd name="connsiteY8" fmla="*/ 2229151 h 6227605"/>
              <a:gd name="connsiteX9" fmla="*/ 11105782 w 11224161"/>
              <a:gd name="connsiteY9" fmla="*/ 578151 h 6227605"/>
              <a:gd name="connsiteX10" fmla="*/ 9213482 w 11224161"/>
              <a:gd name="connsiteY10" fmla="*/ 6651 h 6227605"/>
              <a:gd name="connsiteX11" fmla="*/ 6775082 w 11224161"/>
              <a:gd name="connsiteY11" fmla="*/ 260651 h 6227605"/>
              <a:gd name="connsiteX12" fmla="*/ 4235082 w 11224161"/>
              <a:gd name="connsiteY12" fmla="*/ 171751 h 6227605"/>
              <a:gd name="connsiteX13" fmla="*/ 1695082 w 11224161"/>
              <a:gd name="connsiteY13" fmla="*/ 184451 h 6227605"/>
              <a:gd name="connsiteX14" fmla="*/ 171082 w 11224161"/>
              <a:gd name="connsiteY14" fmla="*/ 400351 h 6227605"/>
              <a:gd name="connsiteX0" fmla="*/ 171082 w 11224161"/>
              <a:gd name="connsiteY0" fmla="*/ 400351 h 6227605"/>
              <a:gd name="connsiteX1" fmla="*/ 107582 w 11224161"/>
              <a:gd name="connsiteY1" fmla="*/ 1924351 h 6227605"/>
              <a:gd name="connsiteX2" fmla="*/ 120282 w 11224161"/>
              <a:gd name="connsiteY2" fmla="*/ 4273851 h 6227605"/>
              <a:gd name="connsiteX3" fmla="*/ 82182 w 11224161"/>
              <a:gd name="connsiteY3" fmla="*/ 5670851 h 6227605"/>
              <a:gd name="connsiteX4" fmla="*/ 1339482 w 11224161"/>
              <a:gd name="connsiteY4" fmla="*/ 5975651 h 6227605"/>
              <a:gd name="connsiteX5" fmla="*/ 5657482 w 11224161"/>
              <a:gd name="connsiteY5" fmla="*/ 5848651 h 6227605"/>
              <a:gd name="connsiteX6" fmla="*/ 9873882 w 11224161"/>
              <a:gd name="connsiteY6" fmla="*/ 6204251 h 6227605"/>
              <a:gd name="connsiteX7" fmla="*/ 11067682 w 11224161"/>
              <a:gd name="connsiteY7" fmla="*/ 5073951 h 6227605"/>
              <a:gd name="connsiteX8" fmla="*/ 11029582 w 11224161"/>
              <a:gd name="connsiteY8" fmla="*/ 2229151 h 6227605"/>
              <a:gd name="connsiteX9" fmla="*/ 11105782 w 11224161"/>
              <a:gd name="connsiteY9" fmla="*/ 578151 h 6227605"/>
              <a:gd name="connsiteX10" fmla="*/ 9213482 w 11224161"/>
              <a:gd name="connsiteY10" fmla="*/ 6651 h 6227605"/>
              <a:gd name="connsiteX11" fmla="*/ 6775082 w 11224161"/>
              <a:gd name="connsiteY11" fmla="*/ 260651 h 6227605"/>
              <a:gd name="connsiteX12" fmla="*/ 4235082 w 11224161"/>
              <a:gd name="connsiteY12" fmla="*/ 171751 h 6227605"/>
              <a:gd name="connsiteX13" fmla="*/ 1695082 w 11224161"/>
              <a:gd name="connsiteY13" fmla="*/ 184451 h 6227605"/>
              <a:gd name="connsiteX14" fmla="*/ 171082 w 11224161"/>
              <a:gd name="connsiteY14" fmla="*/ 400351 h 6227605"/>
              <a:gd name="connsiteX0" fmla="*/ 171082 w 11224161"/>
              <a:gd name="connsiteY0" fmla="*/ 400351 h 6227605"/>
              <a:gd name="connsiteX1" fmla="*/ 107582 w 11224161"/>
              <a:gd name="connsiteY1" fmla="*/ 1924351 h 6227605"/>
              <a:gd name="connsiteX2" fmla="*/ 120282 w 11224161"/>
              <a:gd name="connsiteY2" fmla="*/ 4273851 h 6227605"/>
              <a:gd name="connsiteX3" fmla="*/ 82182 w 11224161"/>
              <a:gd name="connsiteY3" fmla="*/ 5670851 h 6227605"/>
              <a:gd name="connsiteX4" fmla="*/ 1339482 w 11224161"/>
              <a:gd name="connsiteY4" fmla="*/ 5975651 h 6227605"/>
              <a:gd name="connsiteX5" fmla="*/ 5657482 w 11224161"/>
              <a:gd name="connsiteY5" fmla="*/ 5848651 h 6227605"/>
              <a:gd name="connsiteX6" fmla="*/ 9873882 w 11224161"/>
              <a:gd name="connsiteY6" fmla="*/ 6204251 h 6227605"/>
              <a:gd name="connsiteX7" fmla="*/ 11067682 w 11224161"/>
              <a:gd name="connsiteY7" fmla="*/ 5073951 h 6227605"/>
              <a:gd name="connsiteX8" fmla="*/ 11029582 w 11224161"/>
              <a:gd name="connsiteY8" fmla="*/ 2229151 h 6227605"/>
              <a:gd name="connsiteX9" fmla="*/ 11105782 w 11224161"/>
              <a:gd name="connsiteY9" fmla="*/ 578151 h 6227605"/>
              <a:gd name="connsiteX10" fmla="*/ 9213482 w 11224161"/>
              <a:gd name="connsiteY10" fmla="*/ 6651 h 6227605"/>
              <a:gd name="connsiteX11" fmla="*/ 6775082 w 11224161"/>
              <a:gd name="connsiteY11" fmla="*/ 260651 h 6227605"/>
              <a:gd name="connsiteX12" fmla="*/ 4235082 w 11224161"/>
              <a:gd name="connsiteY12" fmla="*/ 171751 h 6227605"/>
              <a:gd name="connsiteX13" fmla="*/ 1695082 w 11224161"/>
              <a:gd name="connsiteY13" fmla="*/ 184451 h 6227605"/>
              <a:gd name="connsiteX14" fmla="*/ 171082 w 11224161"/>
              <a:gd name="connsiteY14" fmla="*/ 400351 h 6227605"/>
              <a:gd name="connsiteX0" fmla="*/ 171082 w 11224161"/>
              <a:gd name="connsiteY0" fmla="*/ 400351 h 6227605"/>
              <a:gd name="connsiteX1" fmla="*/ 107582 w 11224161"/>
              <a:gd name="connsiteY1" fmla="*/ 1924351 h 6227605"/>
              <a:gd name="connsiteX2" fmla="*/ 120282 w 11224161"/>
              <a:gd name="connsiteY2" fmla="*/ 4273851 h 6227605"/>
              <a:gd name="connsiteX3" fmla="*/ 82182 w 11224161"/>
              <a:gd name="connsiteY3" fmla="*/ 5670851 h 6227605"/>
              <a:gd name="connsiteX4" fmla="*/ 1339482 w 11224161"/>
              <a:gd name="connsiteY4" fmla="*/ 5975651 h 6227605"/>
              <a:gd name="connsiteX5" fmla="*/ 5657482 w 11224161"/>
              <a:gd name="connsiteY5" fmla="*/ 5848651 h 6227605"/>
              <a:gd name="connsiteX6" fmla="*/ 9873882 w 11224161"/>
              <a:gd name="connsiteY6" fmla="*/ 6204251 h 6227605"/>
              <a:gd name="connsiteX7" fmla="*/ 11067682 w 11224161"/>
              <a:gd name="connsiteY7" fmla="*/ 5073951 h 6227605"/>
              <a:gd name="connsiteX8" fmla="*/ 11029582 w 11224161"/>
              <a:gd name="connsiteY8" fmla="*/ 2229151 h 6227605"/>
              <a:gd name="connsiteX9" fmla="*/ 11105782 w 11224161"/>
              <a:gd name="connsiteY9" fmla="*/ 578151 h 6227605"/>
              <a:gd name="connsiteX10" fmla="*/ 9213482 w 11224161"/>
              <a:gd name="connsiteY10" fmla="*/ 6651 h 6227605"/>
              <a:gd name="connsiteX11" fmla="*/ 6775082 w 11224161"/>
              <a:gd name="connsiteY11" fmla="*/ 260651 h 6227605"/>
              <a:gd name="connsiteX12" fmla="*/ 4235082 w 11224161"/>
              <a:gd name="connsiteY12" fmla="*/ 171751 h 6227605"/>
              <a:gd name="connsiteX13" fmla="*/ 1695082 w 11224161"/>
              <a:gd name="connsiteY13" fmla="*/ 184451 h 6227605"/>
              <a:gd name="connsiteX14" fmla="*/ 171082 w 11224161"/>
              <a:gd name="connsiteY14" fmla="*/ 400351 h 622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i="1" dirty="0">
              <a:solidFill>
                <a:srgbClr val="7CCAC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DFB2BE-6909-4B0F-A306-2538E27438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9" y="1036050"/>
            <a:ext cx="4155340" cy="41553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1B49EC-9546-44D5-8992-D2444F97B2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F8C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494" y="1310956"/>
            <a:ext cx="466270" cy="431760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2230779" y="2267637"/>
            <a:ext cx="1847236" cy="1589660"/>
          </a:xfrm>
          <a:prstGeom prst="ellipse">
            <a:avLst/>
          </a:prstGeom>
          <a:solidFill>
            <a:srgbClr val="93D0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i="1" dirty="0" err="1">
                <a:solidFill>
                  <a:srgbClr val="FF8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sz="2800" i="1" dirty="0">
                <a:solidFill>
                  <a:srgbClr val="FF8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it</a:t>
            </a:r>
            <a:r>
              <a:rPr lang="hu-HU" sz="2800" i="1" dirty="0" smtClean="0">
                <a:solidFill>
                  <a:srgbClr val="FF8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800" i="1" dirty="0">
              <a:solidFill>
                <a:srgbClr val="FF8C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934764" y="1296003"/>
            <a:ext cx="5053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8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 isn’t on the same date each year.</a:t>
            </a:r>
            <a:endParaRPr lang="hu-HU" sz="2400" i="1" dirty="0">
              <a:solidFill>
                <a:srgbClr val="FF8C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7">
            <a:extLst>
              <a:ext uri="{FF2B5EF4-FFF2-40B4-BE49-F238E27FC236}">
                <a16:creationId xmlns:a16="http://schemas.microsoft.com/office/drawing/2014/main" id="{BD1B49EC-9546-44D5-8992-D2444F97B2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FF8C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272" y="2116457"/>
            <a:ext cx="466270" cy="431760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5966542" y="1943961"/>
            <a:ext cx="5242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CCA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place on the first Sunday after the first full moon of </a:t>
            </a:r>
            <a:r>
              <a:rPr lang="en-US" sz="2400" i="1" dirty="0" smtClean="0">
                <a:solidFill>
                  <a:srgbClr val="7CCA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hu-HU" sz="2400" i="1" dirty="0" smtClean="0">
                <a:solidFill>
                  <a:srgbClr val="7CCA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i="1" dirty="0">
              <a:solidFill>
                <a:srgbClr val="7CCAC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endParaRPr lang="hu-HU" dirty="0"/>
          </a:p>
        </p:txBody>
      </p:sp>
      <p:pic>
        <p:nvPicPr>
          <p:cNvPr id="26" name="图片 20">
            <a:extLst>
              <a:ext uri="{FF2B5EF4-FFF2-40B4-BE49-F238E27FC236}">
                <a16:creationId xmlns:a16="http://schemas.microsoft.com/office/drawing/2014/main" id="{4757DACF-DEA6-46E3-8F29-DFB54FC27D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9" b="97979" l="1213" r="98343">
                        <a14:foregroundMark x1="9378" y1="74697" x2="11601" y2="76758"/>
                        <a14:foregroundMark x1="84600" y1="56710" x2="86419" y2="58892"/>
                        <a14:foregroundMark x1="45513" y1="87268" x2="52749" y2="87510"/>
                        <a14:foregroundMark x1="49394" y1="91148" x2="51091" y2="90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545" y="3295146"/>
            <a:ext cx="3306877" cy="33068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1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E63F4A-697F-4F0A-8651-588C0E309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4614041" y="2772839"/>
            <a:ext cx="2932387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i="1" dirty="0" err="1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r>
              <a:rPr lang="hu-HU" sz="3600" i="1" dirty="0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i="1" dirty="0" err="1">
                <a:solidFill>
                  <a:srgbClr val="5C4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  <a:endParaRPr lang="hu-HU" sz="3600" i="1" dirty="0">
              <a:solidFill>
                <a:srgbClr val="5C4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192090" y="-32110"/>
            <a:ext cx="2717800" cy="3080110"/>
          </a:xfrm>
          <a:prstGeom prst="ellipse">
            <a:avLst/>
          </a:prstGeom>
          <a:solidFill>
            <a:srgbClr val="C8D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 most British children, Easter means chocolate Easter eggs.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0" y="3457903"/>
            <a:ext cx="3026979" cy="3270767"/>
          </a:xfrm>
          <a:prstGeom prst="ellipse">
            <a:avLst/>
          </a:prstGeom>
          <a:solidFill>
            <a:srgbClr val="F0D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shops are full of bright Easter displays decorated with chicks, rabbits and flowers, all with the objective of selling chocolate eggs in huge numbers.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9282109" y="0"/>
            <a:ext cx="2717800" cy="3048000"/>
          </a:xfrm>
          <a:prstGeom prst="ellipse">
            <a:avLst/>
          </a:prstGeom>
          <a:solidFill>
            <a:srgbClr val="F7B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 million chocolate eggs are sold in the UK each </a:t>
            </a:r>
            <a:r>
              <a:rPr lang="en-US" dirty="0" smtClean="0"/>
              <a:t>year</a:t>
            </a:r>
            <a:r>
              <a:rPr lang="hu-HU" dirty="0" smtClean="0"/>
              <a:t>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3">
            <a:extLst>
              <a:ext uri="{FF2B5EF4-FFF2-40B4-BE49-F238E27FC236}">
                <a16:creationId xmlns:a16="http://schemas.microsoft.com/office/drawing/2014/main" id="{89DF3DDD-83AB-401A-82BC-1DF5DEB0C0D6}"/>
              </a:ext>
            </a:extLst>
          </p:cNvPr>
          <p:cNvSpPr/>
          <p:nvPr/>
        </p:nvSpPr>
        <p:spPr>
          <a:xfrm>
            <a:off x="9017876" y="3457904"/>
            <a:ext cx="2982033" cy="3354850"/>
          </a:xfrm>
          <a:prstGeom prst="ellipse">
            <a:avLst/>
          </a:prstGeom>
          <a:solidFill>
            <a:srgbClr val="CB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zh-CN" dirty="0" smtClean="0">
                <a:cs typeface="+mn-ea"/>
                <a:sym typeface="+mn-lt"/>
              </a:rPr>
              <a:t>D</a:t>
            </a:r>
            <a:r>
              <a:rPr lang="en-US" altLang="zh-CN" dirty="0" err="1" smtClean="0">
                <a:cs typeface="+mn-ea"/>
                <a:sym typeface="+mn-lt"/>
              </a:rPr>
              <a:t>octors</a:t>
            </a:r>
            <a:r>
              <a:rPr lang="en-US" altLang="zh-CN" dirty="0" smtClean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and dentists would advise people to eat Easter eggs in moderation.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1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9442" y="281043"/>
            <a:ext cx="8085082" cy="1325563"/>
          </a:xfrm>
        </p:spPr>
        <p:txBody>
          <a:bodyPr/>
          <a:lstStyle/>
          <a:p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egg-straordinary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525554"/>
            <a:ext cx="12192000" cy="707886"/>
          </a:xfrm>
          <a:prstGeom prst="rect">
            <a:avLst/>
          </a:prstGeom>
          <a:solidFill>
            <a:srgbClr val="F7BA8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Chickens</a:t>
            </a:r>
            <a:r>
              <a:rPr lang="hu-H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 are painted and decorated to </a:t>
            </a:r>
            <a:r>
              <a:rPr lang="hu-H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hu-H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presents, and eggs are also hidden for children to find as part of an 'egg hunt'. Some places even hold competitions to see who can roll an egg down a hill without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</a:t>
            </a:r>
            <a:r>
              <a:rPr lang="hu-H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5683653"/>
            <a:ext cx="12192000" cy="400110"/>
          </a:xfrm>
          <a:prstGeom prst="rect">
            <a:avLst/>
          </a:prstGeom>
          <a:solidFill>
            <a:srgbClr val="CB988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other special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hu-H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 Hot cross buns are typical cakes that are made at Easter time.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43" y="2461501"/>
            <a:ext cx="5418664" cy="30479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94" y="2472735"/>
            <a:ext cx="4434071" cy="3108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36263"/>
            <a:ext cx="4130566" cy="31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E63F4A-697F-4F0A-8651-588C0E309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62759" y="367862"/>
            <a:ext cx="4193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488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hu-H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learnenglishteens.britishcouncil.org/uk-now/read-uk/easter</a:t>
            </a:r>
            <a:endParaRPr lang="hu-H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DDD42EF-4470-475D-A7C0-519CE09ABA4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卡通水彩"/>
</p:tagLst>
</file>

<file path=ppt/theme/theme1.xml><?xml version="1.0" encoding="utf-8"?>
<a:theme xmlns:a="http://schemas.openxmlformats.org/drawingml/2006/main" name="Bunny Easter Powerpoint Template - 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251</Words>
  <Application>Microsoft Office PowerPoint</Application>
  <PresentationFormat>Szélesvásznú</PresentationFormat>
  <Paragraphs>29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宋体</vt:lpstr>
      <vt:lpstr>Arial</vt:lpstr>
      <vt:lpstr>Calibri</vt:lpstr>
      <vt:lpstr>Cambria</vt:lpstr>
      <vt:lpstr>等线</vt:lpstr>
      <vt:lpstr>黑体</vt:lpstr>
      <vt:lpstr>Times New Roman</vt:lpstr>
      <vt:lpstr>Wingdings</vt:lpstr>
      <vt:lpstr>Bunny Easter Powerpoint Template - Freepptbackgrounds.net</vt:lpstr>
      <vt:lpstr>PowerPoint-bemutató</vt:lpstr>
      <vt:lpstr>PowerPoint-bemutató</vt:lpstr>
      <vt:lpstr>PowerPoint-bemutató</vt:lpstr>
      <vt:lpstr>PowerPoint-bemutató</vt:lpstr>
      <vt:lpstr>Other 'egg-straordinary' traditions</vt:lpstr>
      <vt:lpstr>PowerPoint-bemutató</vt:lpstr>
    </vt:vector>
  </TitlesOfParts>
  <Manager/>
  <Company>Bunny Easter Powerpoint Template，www.freepptbackgrounds.net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Bunny Easter Powerpoint Template</dc:title>
  <dc:subject/>
  <dc:creator>Freepptbackgrounds.net</dc:creator>
  <cp:keywords>www.freepptbackgrounds.net</cp:keywords>
  <dc:description>www.freepptbackgrounds.net</dc:description>
  <cp:lastModifiedBy>Tanar</cp:lastModifiedBy>
  <cp:revision>120</cp:revision>
  <dcterms:created xsi:type="dcterms:W3CDTF">2018-04-21T02:35:27Z</dcterms:created>
  <dcterms:modified xsi:type="dcterms:W3CDTF">2021-04-18T18:55:09Z</dcterms:modified>
  <cp:category/>
</cp:coreProperties>
</file>