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embeddedFontLst>
    <p:embeddedFont>
      <p:font typeface="Nunito" panose="020B0604020202020204" charset="-18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9366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93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7ae235ff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7ae235ff3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45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7ae235ff3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7ae235ff3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64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7ae235ff3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7ae235ff3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91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7ae235ff3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7ae235ff3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92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7ae235ff3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7ae235ff3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07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7ae235ff3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7ae235ff3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74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7ae235ff3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7ae235ff3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65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7ae235ff3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7ae235ff3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28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caooJknsZGs&amp;t=6s" TargetMode="External"/><Relationship Id="rId5" Type="http://schemas.openxmlformats.org/officeDocument/2006/relationships/hyperlink" Target="https://www.youtube.com/watch?v=GJwD9xyq6bg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Projektmunka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603859" y="489329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4244" dirty="0"/>
              <a:t>Cleverbot</a:t>
            </a:r>
            <a:endParaRPr sz="4244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3500" y="478971"/>
            <a:ext cx="1650524" cy="184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500" y="2488828"/>
            <a:ext cx="1650525" cy="213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5439" y="749330"/>
            <a:ext cx="3318887" cy="387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859" y="1650533"/>
            <a:ext cx="2572406" cy="2970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465025" y="485538"/>
            <a:ext cx="77328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3220" dirty="0"/>
              <a:t>VR 360°</a:t>
            </a:r>
            <a:endParaRPr sz="3220" dirty="0"/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25" y="1715838"/>
            <a:ext cx="4281098" cy="24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7775" y="1751774"/>
            <a:ext cx="3711200" cy="2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/>
          <p:nvPr/>
        </p:nvSpPr>
        <p:spPr>
          <a:xfrm>
            <a:off x="1085624" y="1237788"/>
            <a:ext cx="3039900" cy="29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 u="sng">
                <a:solidFill>
                  <a:schemeClr val="hlink"/>
                </a:solidFill>
                <a:hlinkClick r:id="rId5"/>
              </a:rPr>
              <a:t>Rabbits in Spitalfields City Farm | 360 Degrees for Kids - YouTube</a:t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5270425" y="1278009"/>
            <a:ext cx="3105900" cy="29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100" u="sng" dirty="0">
                <a:solidFill>
                  <a:schemeClr val="hlink"/>
                </a:solidFill>
                <a:hlinkClick r:id="rId6"/>
              </a:rPr>
              <a:t>360 Video ❤ Cute 𝗕𝘂𝗻𝗻𝘆 Family 360 grados (rabbit bunnies) - YouTube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409061" y="497257"/>
            <a:ext cx="8255965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3420" dirty="0"/>
              <a:t>Okosdoboz</a:t>
            </a:r>
            <a:endParaRPr sz="3420" dirty="0"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285" y="2321183"/>
            <a:ext cx="3548742" cy="231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688" t="13975" r="14337" b="9129"/>
          <a:stretch/>
        </p:blipFill>
        <p:spPr>
          <a:xfrm>
            <a:off x="409062" y="1235813"/>
            <a:ext cx="4565636" cy="27048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819150" y="683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Microbit: Name Tag, önálló projekt 1</a:t>
            </a:r>
            <a:endParaRPr dirty="0"/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950" y="1475446"/>
            <a:ext cx="2656500" cy="32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" y="1638300"/>
            <a:ext cx="405765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715275" y="590923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Dice, Smiley buttons</a:t>
            </a:r>
            <a:endParaRPr dirty="0"/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99" y="1800199"/>
            <a:ext cx="4075775" cy="19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6376" y="1406300"/>
            <a:ext cx="4283525" cy="30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819150" y="551686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Rock, paper, scissors</a:t>
            </a:r>
            <a:endParaRPr dirty="0"/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100" y="1285764"/>
            <a:ext cx="3303228" cy="345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" y="1285764"/>
            <a:ext cx="3505650" cy="34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819150" y="7860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Önálló projekt 2, Flashing Heart</a:t>
            </a:r>
            <a:endParaRPr dirty="0"/>
          </a:p>
        </p:txBody>
      </p:sp>
      <p:pic>
        <p:nvPicPr>
          <p:cNvPr id="189" name="Google Shape;1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740625"/>
            <a:ext cx="4883424" cy="23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4199" y="1341465"/>
            <a:ext cx="2019025" cy="34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600129" y="55094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/>
              <a:t>Önálló projekt 3 ( Sun beam)</a:t>
            </a:r>
            <a:endParaRPr dirty="0"/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400" y="1419464"/>
            <a:ext cx="1969009" cy="33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350" y="1419464"/>
            <a:ext cx="1818082" cy="333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6150" y="1417378"/>
            <a:ext cx="1818075" cy="3334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62</Words>
  <Application>Microsoft Office PowerPoint</Application>
  <PresentationFormat>Diavetítés a képernyőre (16:9 oldalarány)</PresentationFormat>
  <Paragraphs>11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Nunito</vt:lpstr>
      <vt:lpstr>Arial</vt:lpstr>
      <vt:lpstr>Calibri</vt:lpstr>
      <vt:lpstr>Shift</vt:lpstr>
      <vt:lpstr>Projektmunka</vt:lpstr>
      <vt:lpstr>Cleverbot </vt:lpstr>
      <vt:lpstr>VR 360°</vt:lpstr>
      <vt:lpstr>Okosdoboz</vt:lpstr>
      <vt:lpstr>Microbit: Name Tag, önálló projekt 1</vt:lpstr>
      <vt:lpstr>Dice, Smiley buttons</vt:lpstr>
      <vt:lpstr>Rock, paper, scissors</vt:lpstr>
      <vt:lpstr>Önálló projekt 2, Flashing Heart</vt:lpstr>
      <vt:lpstr>Önálló projekt 3 ( Sun beam)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Projektmunka</dc:title>
  <dc:creator>Tanar</dc:creator>
  <cp:lastModifiedBy>Tanar</cp:lastModifiedBy>
  <cp:revision>4</cp:revision>
  <dcterms:modified xsi:type="dcterms:W3CDTF">2021-04-18T18:50:17Z</dcterms:modified>
</cp:coreProperties>
</file>