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Merriweather" panose="020B0604020202020204" charset="-18"/>
      <p:regular r:id="rId4"/>
      <p:bold r:id="rId5"/>
      <p:italic r:id="rId6"/>
      <p:boldItalic r:id="rId7"/>
    </p:embeddedFont>
    <p:embeddedFont>
      <p:font typeface="Comic Sans MS" panose="030F0702030302020204" pitchFamily="66" charset="0"/>
      <p:regular r:id="rId8"/>
      <p:bold r:id="rId9"/>
      <p:italic r:id="rId10"/>
      <p:boldItalic r:id="rId11"/>
    </p:embeddedFont>
    <p:embeddedFont>
      <p:font typeface="Roboto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992969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4523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l" t="t" r="r" b="b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l" t="t" r="r" b="b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ctrTitle"/>
          </p:nvPr>
        </p:nvSpPr>
        <p:spPr>
          <a:xfrm>
            <a:off x="1074900" y="290799"/>
            <a:ext cx="6994200" cy="102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dirty="0"/>
              <a:t>Digitális témahét a Gárdonyiban</a:t>
            </a:r>
            <a:endParaRPr dirty="0"/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2231" y="1154434"/>
            <a:ext cx="2637400" cy="146327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3"/>
          <p:cNvSpPr txBox="1"/>
          <p:nvPr/>
        </p:nvSpPr>
        <p:spPr>
          <a:xfrm>
            <a:off x="974495" y="2617688"/>
            <a:ext cx="1746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dirty="0">
                <a:latin typeface="Comic Sans MS"/>
                <a:ea typeface="Comic Sans MS"/>
                <a:cs typeface="Comic Sans MS"/>
                <a:sym typeface="Comic Sans MS"/>
              </a:rPr>
              <a:t>virtuális valóság</a:t>
            </a:r>
            <a:endParaRPr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7" name="Google Shape;67;p13"/>
          <p:cNvPicPr preferRelativeResize="0"/>
          <p:nvPr/>
        </p:nvPicPr>
        <p:blipFill rotWithShape="1">
          <a:blip r:embed="rId4">
            <a:alphaModFix/>
          </a:blip>
          <a:srcRect l="9132"/>
          <a:stretch/>
        </p:blipFill>
        <p:spPr>
          <a:xfrm>
            <a:off x="4138545" y="1005388"/>
            <a:ext cx="1465100" cy="16123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3"/>
          <p:cNvSpPr txBox="1"/>
          <p:nvPr/>
        </p:nvSpPr>
        <p:spPr>
          <a:xfrm>
            <a:off x="4267450" y="2539400"/>
            <a:ext cx="131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dirty="0">
                <a:latin typeface="Comic Sans MS"/>
                <a:ea typeface="Comic Sans MS"/>
                <a:cs typeface="Comic Sans MS"/>
                <a:sym typeface="Comic Sans MS"/>
              </a:rPr>
              <a:t>3D nyomtató</a:t>
            </a:r>
            <a:endParaRPr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74900" y="3017888"/>
            <a:ext cx="2773150" cy="13865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3"/>
          <p:cNvSpPr txBox="1"/>
          <p:nvPr/>
        </p:nvSpPr>
        <p:spPr>
          <a:xfrm>
            <a:off x="1325242" y="4481142"/>
            <a:ext cx="2269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Pepper a humanoid robot</a:t>
            </a:r>
            <a:endParaRPr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5603645" y="2939600"/>
            <a:ext cx="221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Projektfeladatok kisebb csoportokban</a:t>
            </a:r>
            <a:endParaRPr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2" name="Google Shape;72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10645" y="3584636"/>
            <a:ext cx="2287486" cy="146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492559" y="1251736"/>
            <a:ext cx="1906475" cy="1268673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3"/>
          <p:cNvSpPr txBox="1"/>
          <p:nvPr/>
        </p:nvSpPr>
        <p:spPr>
          <a:xfrm>
            <a:off x="6426700" y="908950"/>
            <a:ext cx="2038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dirty="0" smtClean="0">
                <a:latin typeface="Roboto"/>
                <a:ea typeface="Roboto"/>
                <a:cs typeface="Roboto"/>
                <a:sym typeface="Roboto"/>
              </a:rPr>
              <a:t>Központban a húsvét</a:t>
            </a:r>
            <a:r>
              <a:rPr lang="hu" dirty="0">
                <a:latin typeface="Roboto"/>
                <a:ea typeface="Roboto"/>
                <a:cs typeface="Roboto"/>
                <a:sym typeface="Roboto"/>
              </a:rPr>
              <a:t>: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5" name="Google Shape;75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838085" y="3584636"/>
            <a:ext cx="1654474" cy="1466511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3"/>
          <p:cNvSpPr txBox="1"/>
          <p:nvPr/>
        </p:nvSpPr>
        <p:spPr>
          <a:xfrm>
            <a:off x="0" y="3711175"/>
            <a:ext cx="1309657" cy="1800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300"/>
              </a:spcAft>
              <a:buNone/>
            </a:pPr>
            <a:r>
              <a:rPr lang="hu" sz="1000" b="1" dirty="0" smtClean="0">
                <a:latin typeface="Roboto"/>
                <a:ea typeface="Roboto"/>
                <a:cs typeface="Roboto"/>
                <a:sym typeface="Roboto"/>
              </a:rPr>
              <a:t>Készítette</a:t>
            </a:r>
            <a:r>
              <a:rPr lang="hu" sz="1000" b="1" dirty="0">
                <a:latin typeface="Roboto"/>
                <a:ea typeface="Roboto"/>
                <a:cs typeface="Roboto"/>
                <a:sym typeface="Roboto"/>
              </a:rPr>
              <a:t>:</a:t>
            </a:r>
            <a:endParaRPr sz="1000" b="1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000" dirty="0">
                <a:latin typeface="Roboto"/>
                <a:ea typeface="Roboto"/>
                <a:cs typeface="Roboto"/>
                <a:sym typeface="Roboto"/>
              </a:rPr>
              <a:t>Horváth Csenge</a:t>
            </a:r>
            <a:endParaRPr sz="1000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000" dirty="0">
                <a:latin typeface="Roboto"/>
                <a:ea typeface="Roboto"/>
                <a:cs typeface="Roboto"/>
                <a:sym typeface="Roboto"/>
              </a:rPr>
              <a:t>Balázsi Emma</a:t>
            </a:r>
            <a:endParaRPr sz="1000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000" dirty="0">
                <a:latin typeface="Roboto"/>
                <a:ea typeface="Roboto"/>
                <a:cs typeface="Roboto"/>
                <a:sym typeface="Roboto"/>
              </a:rPr>
              <a:t>Hargitay Míra</a:t>
            </a:r>
            <a:endParaRPr sz="1000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000" dirty="0">
                <a:latin typeface="Roboto"/>
                <a:ea typeface="Roboto"/>
                <a:cs typeface="Roboto"/>
                <a:sym typeface="Roboto"/>
              </a:rPr>
              <a:t>Rékási Brigitta</a:t>
            </a:r>
            <a:endParaRPr sz="1000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000" dirty="0">
                <a:latin typeface="Roboto"/>
                <a:ea typeface="Roboto"/>
                <a:cs typeface="Roboto"/>
                <a:sym typeface="Roboto"/>
              </a:rPr>
              <a:t>Varga </a:t>
            </a:r>
            <a:r>
              <a:rPr lang="hu" sz="1000" dirty="0" smtClean="0">
                <a:latin typeface="Roboto"/>
                <a:ea typeface="Roboto"/>
                <a:cs typeface="Roboto"/>
                <a:sym typeface="Roboto"/>
              </a:rPr>
              <a:t>Liza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hu" sz="1000" dirty="0">
              <a:latin typeface="Roboto"/>
              <a:ea typeface="Roboto"/>
              <a:cs typeface="Roboto"/>
              <a:sym typeface="Roboto"/>
            </a:endParaRPr>
          </a:p>
          <a:p>
            <a:r>
              <a:rPr lang="hu" sz="1000" b="1" dirty="0">
                <a:latin typeface="Roboto"/>
                <a:ea typeface="Roboto"/>
                <a:cs typeface="Roboto"/>
                <a:sym typeface="Roboto"/>
              </a:rPr>
              <a:t>2021.03.25.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Diavetítés a képernyőre (16:9 oldalarány)</PresentationFormat>
  <Paragraphs>14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6" baseType="lpstr">
      <vt:lpstr>Merriweather</vt:lpstr>
      <vt:lpstr>Arial</vt:lpstr>
      <vt:lpstr>Comic Sans MS</vt:lpstr>
      <vt:lpstr>Roboto</vt:lpstr>
      <vt:lpstr>Paradigm</vt:lpstr>
      <vt:lpstr>Digitális témahét a Gárdonyiban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Digitális témahét a Gárdonyiban</dc:title>
  <dc:creator>Tanar</dc:creator>
  <cp:lastModifiedBy>Tanar</cp:lastModifiedBy>
  <cp:revision>2</cp:revision>
  <dcterms:modified xsi:type="dcterms:W3CDTF">2021-04-18T19:40:13Z</dcterms:modified>
</cp:coreProperties>
</file>