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800080"/>
    <a:srgbClr val="CC0099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ED7E934-667E-4B6B-89F7-27C7BDA640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1A6EFC2F-F640-4FEF-A1C9-CB4AFB1128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B858AEA2-FCF4-440B-81DB-7F729448F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B4380-62E5-42BA-B3DF-70A7EEC80124}" type="datetimeFigureOut">
              <a:rPr lang="hu-HU" smtClean="0"/>
              <a:t>2021.04.18.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514E3744-9528-4BF6-BC56-14669F49F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885AC679-763A-4D6B-B5F3-E82DF78DA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AB5AC-927E-4BEC-B372-67CF212652B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76893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F865AE4-1CAC-4FF9-A0ED-F6D65CBEE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229B9425-6A3B-4E8B-9C9F-BB738A7CD6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0A12B0F-E662-45DD-B502-8E1E265B8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B4380-62E5-42BA-B3DF-70A7EEC80124}" type="datetimeFigureOut">
              <a:rPr lang="hu-HU" smtClean="0"/>
              <a:t>2021.04.18.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846BB961-0F83-442A-AFC1-4519497B3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C4F54007-8278-4922-A10F-52CF7807D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AB5AC-927E-4BEC-B372-67CF212652B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969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63DF8C92-9957-4235-AAA0-662F13B107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FE39D736-6400-4FF7-9BC8-7B63C25EC9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001012F3-FE31-47FE-B4DC-1EB9D8FAB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B4380-62E5-42BA-B3DF-70A7EEC80124}" type="datetimeFigureOut">
              <a:rPr lang="hu-HU" smtClean="0"/>
              <a:t>2021.04.18.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E8A7B60C-D36F-4350-B1FE-57FAE45FF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12CEF7A1-687B-42E4-B882-E239E95E5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AB5AC-927E-4BEC-B372-67CF212652B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6254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257C002-A5DB-4DE3-9099-753A0BF48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163119C-A52A-4981-BECD-9847BAF277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AAD24EC8-0AE7-46B1-871C-86A6F939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B4380-62E5-42BA-B3DF-70A7EEC80124}" type="datetimeFigureOut">
              <a:rPr lang="hu-HU" smtClean="0"/>
              <a:t>2021.04.18.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A0778D94-88E7-4A92-82AF-14D88CF15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F365BBA6-8A36-4E6E-926D-E52D05225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AB5AC-927E-4BEC-B372-67CF212652B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1930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F127391-81B8-43C6-B28E-10ABFD6B2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279419CA-D5B2-4EC5-807D-066D183DFE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C9E9C5BB-E22A-46C0-A5F3-3B3BC194D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B4380-62E5-42BA-B3DF-70A7EEC80124}" type="datetimeFigureOut">
              <a:rPr lang="hu-HU" smtClean="0"/>
              <a:t>2021.04.18.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359660A4-E1CF-43C8-852C-FC7D62507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E60F95C8-4A45-4FC3-A889-E272C0833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AB5AC-927E-4BEC-B372-67CF212652B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25399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E9E990C-4175-4FAA-BCF7-F8445B888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3F5A6E2-9336-44C2-95E4-42E48B9AA1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181A9788-8517-4FC2-B163-538AC071C7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FC3FFE99-E8FF-46A4-A6C6-CB2DBB2BD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B4380-62E5-42BA-B3DF-70A7EEC80124}" type="datetimeFigureOut">
              <a:rPr lang="hu-HU" smtClean="0"/>
              <a:t>2021.04.18.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D537F1DC-7BB5-4C0C-83AF-CB04C4366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DE794104-3132-4B77-B574-EC4510104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AB5AC-927E-4BEC-B372-67CF212652B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43744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5E2052A-DC48-4FE2-ACED-4195041C8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2A5F4F84-6AC5-451D-A156-8CEC5C24AA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A6060146-D213-4F14-84F1-FC61E578F7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DDC56AB2-C4EE-4A3B-A622-D4FD71967C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ADAA4454-C9DF-4EDA-8D46-619515F047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0FB43567-7011-4C74-A221-1D27D2986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B4380-62E5-42BA-B3DF-70A7EEC80124}" type="datetimeFigureOut">
              <a:rPr lang="hu-HU" smtClean="0"/>
              <a:t>2021.04.18.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8643BEE3-2425-479D-AFA7-DAD081E6D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0DBCDF3E-C560-4667-9F84-CF151AF1F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AB5AC-927E-4BEC-B372-67CF212652B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49406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B131697-F875-4F1D-A4EF-1BB0643E2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4D7AB5D3-6559-4CD6-8E8B-E4C8B97F0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B4380-62E5-42BA-B3DF-70A7EEC80124}" type="datetimeFigureOut">
              <a:rPr lang="hu-HU" smtClean="0"/>
              <a:t>2021.04.18.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8117E03F-3AED-4116-BDD3-95030929F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6C3BD1A4-DEA4-4CB1-ADAC-AE92A5594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AB5AC-927E-4BEC-B372-67CF212652B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53626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843F12A8-D161-447D-99ED-FB629ADA4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B4380-62E5-42BA-B3DF-70A7EEC80124}" type="datetimeFigureOut">
              <a:rPr lang="hu-HU" smtClean="0"/>
              <a:t>2021.04.18.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4AA1BE53-F52D-42DE-96E2-1E7E07CA0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557F3FA7-3A02-47AE-89D8-606636670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AB5AC-927E-4BEC-B372-67CF212652B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39361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1F0E8DC-BEFA-4AB3-98C4-D96C84BF8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52605BD-A587-4633-B61E-BB2339AFC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3E3299C-3816-457B-87B0-B98EC3E0A3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6CBEC5FC-6793-450E-B76E-3CE0D02FC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B4380-62E5-42BA-B3DF-70A7EEC80124}" type="datetimeFigureOut">
              <a:rPr lang="hu-HU" smtClean="0"/>
              <a:t>2021.04.18.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A25D5632-8DAB-4EAC-ADA0-3DD7DBDB4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9842957F-CB26-4691-BC46-A06EDC1A0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AB5AC-927E-4BEC-B372-67CF212652B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82113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401DABF-306C-4268-A2A5-4C21443F3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CF10BDAA-DEC6-4645-B52A-3070157387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85184BD-0D91-4B3D-8AC8-5D30C65542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A4315EBD-54BD-4BC9-AC53-A868ED35B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B4380-62E5-42BA-B3DF-70A7EEC80124}" type="datetimeFigureOut">
              <a:rPr lang="hu-HU" smtClean="0"/>
              <a:t>2021.04.18.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BDF60DEA-8501-4794-BB17-8614BAFCE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4648684A-E979-4849-B332-FE2ACE358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AB5AC-927E-4BEC-B372-67CF212652B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14595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rgbClr val="FF33CC"/>
            </a:gs>
            <a:gs pos="0">
              <a:srgbClr val="FFCCFF"/>
            </a:gs>
            <a:gs pos="100000">
              <a:srgbClr val="80008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A5E4DD1F-C47E-4FB9-825A-1A07390E7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1FDF56CD-8493-40CC-843F-9BD403EF83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129A768-48DC-4525-AF6C-59DE4C7514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B4380-62E5-42BA-B3DF-70A7EEC80124}" type="datetimeFigureOut">
              <a:rPr lang="hu-HU" smtClean="0"/>
              <a:t>2021.04.18.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98E78CCA-EEA8-494B-81F8-FA97BDA49F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DB804C68-F003-414C-8ECC-8964096008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AB5AC-927E-4BEC-B372-67CF212652B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62553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1B6EC98-0AA0-4DD3-8E8E-B16125B98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866869"/>
            <a:ext cx="9144000" cy="1378790"/>
          </a:xfrm>
        </p:spPr>
        <p:txBody>
          <a:bodyPr/>
          <a:lstStyle/>
          <a:p>
            <a:r>
              <a:rPr lang="hu-HU" b="1" dirty="0"/>
              <a:t>P</a:t>
            </a:r>
            <a:r>
              <a:rPr lang="hu-HU" b="1" dirty="0" smtClean="0"/>
              <a:t>ünkösd</a:t>
            </a:r>
            <a:endParaRPr lang="hu-HU" b="1" dirty="0"/>
          </a:p>
        </p:txBody>
      </p:sp>
      <p:pic>
        <p:nvPicPr>
          <p:cNvPr id="1028" name="Picture 4" descr="Pünkösd 2021 - Pünkösd Inf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6606" y="2925478"/>
            <a:ext cx="4738785" cy="3157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107640" y="2245659"/>
            <a:ext cx="1976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Molnár Kinga 9.kny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586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467F8A6-3594-471D-96D4-0614E3F89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Mit ünneplünk pünkösdkor?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B39E41B-B3BE-4569-9681-9D165E2E11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hu-HU" dirty="0"/>
              <a:t>Pünkösd </a:t>
            </a:r>
            <a:r>
              <a:rPr lang="hu-HU" dirty="0" smtClean="0"/>
              <a:t>keresztény </a:t>
            </a:r>
            <a:r>
              <a:rPr lang="hu-HU" dirty="0"/>
              <a:t>ünnep, amikor a hívők a Szentlélek </a:t>
            </a:r>
            <a:r>
              <a:rPr lang="hu-HU" dirty="0" smtClean="0"/>
              <a:t>eljövetelére és </a:t>
            </a:r>
            <a:r>
              <a:rPr lang="hu-HU" dirty="0"/>
              <a:t>kiáradására emlékeznek.</a:t>
            </a:r>
          </a:p>
          <a:p>
            <a:r>
              <a:rPr lang="hu-HU" dirty="0"/>
              <a:t>Ezt az ünnepet a keresztény egyház születésnapjának is tartják.</a:t>
            </a:r>
          </a:p>
        </p:txBody>
      </p:sp>
      <p:pic>
        <p:nvPicPr>
          <p:cNvPr id="2050" name="Picture 2" descr="Pünkösd 2021. Mikor van szabadnap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0" y="3197784"/>
            <a:ext cx="2857500" cy="3409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1913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F41F5F2-B304-4389-82DA-679DD8D84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989" y="365125"/>
            <a:ext cx="10515600" cy="1325563"/>
          </a:xfrm>
        </p:spPr>
        <p:txBody>
          <a:bodyPr/>
          <a:lstStyle/>
          <a:p>
            <a:r>
              <a:rPr lang="hu-HU" b="1" dirty="0" smtClean="0"/>
              <a:t>Mikorra esik pünkösd</a:t>
            </a:r>
            <a:r>
              <a:rPr lang="hu-HU" b="1" dirty="0"/>
              <a:t>?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96C4120-6A2C-4B3C-876C-4496AF8A47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989" y="1690688"/>
            <a:ext cx="11443446" cy="4351338"/>
          </a:xfrm>
        </p:spPr>
        <p:txBody>
          <a:bodyPr/>
          <a:lstStyle/>
          <a:p>
            <a:r>
              <a:rPr lang="hu-HU" dirty="0"/>
              <a:t>Pünkösd </a:t>
            </a:r>
            <a:r>
              <a:rPr lang="hu-HU" dirty="0" smtClean="0"/>
              <a:t>változó </a:t>
            </a:r>
            <a:r>
              <a:rPr lang="hu-HU" dirty="0"/>
              <a:t>dátumú ünnep, húsvét utáni 50. </a:t>
            </a:r>
            <a:r>
              <a:rPr lang="hu-HU" dirty="0" smtClean="0"/>
              <a:t>napon ünnepeljük.</a:t>
            </a:r>
            <a:endParaRPr lang="hu-HU" dirty="0"/>
          </a:p>
          <a:p>
            <a:r>
              <a:rPr lang="hu-HU" dirty="0" smtClean="0"/>
              <a:t>Pünkösdvasárnap </a:t>
            </a:r>
            <a:r>
              <a:rPr lang="hu-HU" dirty="0"/>
              <a:t>legkorábban május 10-re, legkésőbb </a:t>
            </a:r>
            <a:r>
              <a:rPr lang="hu-HU" dirty="0" smtClean="0"/>
              <a:t>június </a:t>
            </a:r>
            <a:r>
              <a:rPr lang="hu-HU" dirty="0"/>
              <a:t>13-ra eshet.</a:t>
            </a:r>
          </a:p>
          <a:p>
            <a:r>
              <a:rPr lang="hu-HU" dirty="0" smtClean="0"/>
              <a:t>2021-ben május 23-24-én lesz.</a:t>
            </a:r>
            <a:endParaRPr lang="hu-HU" dirty="0"/>
          </a:p>
        </p:txBody>
      </p:sp>
      <p:pic>
        <p:nvPicPr>
          <p:cNvPr id="3074" name="Picture 2" descr="Mikor van pünkösd 2021-ben? | Startlap Wik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0129" y="2913304"/>
            <a:ext cx="5163671" cy="3437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041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44A2F53-6C3F-4DC3-8767-2FDFF298A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Pünkösdi hagyományok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7614BFE-D414-4926-B634-8C218AE5D9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600" dirty="0"/>
              <a:t>Májusfa állítás</a:t>
            </a:r>
          </a:p>
          <a:p>
            <a:r>
              <a:rPr lang="hu-HU" sz="2600" dirty="0"/>
              <a:t>Pünkösdi királyság</a:t>
            </a:r>
          </a:p>
          <a:p>
            <a:r>
              <a:rPr lang="hu-HU" sz="2600" dirty="0"/>
              <a:t>Pünkösdi királynéjárás</a:t>
            </a:r>
          </a:p>
          <a:p>
            <a:r>
              <a:rPr lang="hu-HU" sz="2600" dirty="0"/>
              <a:t>Pünkösdölés</a:t>
            </a:r>
          </a:p>
          <a:p>
            <a:r>
              <a:rPr lang="hu-HU" sz="2600" dirty="0"/>
              <a:t>Tavaszköszöntés</a:t>
            </a:r>
          </a:p>
          <a:p>
            <a:r>
              <a:rPr lang="hu-HU" sz="2600" dirty="0"/>
              <a:t>Csiksomlyói búcsú</a:t>
            </a:r>
          </a:p>
          <a:p>
            <a:endParaRPr lang="hu-HU" dirty="0"/>
          </a:p>
        </p:txBody>
      </p:sp>
      <p:pic>
        <p:nvPicPr>
          <p:cNvPr id="4098" name="Picture 2" descr="Pünkösdi hagyományok - Pünkösd Inf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394" y="847164"/>
            <a:ext cx="3667406" cy="2444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ünkösdi élő hagyományok, népszokások – tájegységenként változnak az egyik  legnagyobb keresztény ünnephez kapcsolódó tradíció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764" y="3675810"/>
            <a:ext cx="3751729" cy="2501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3614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081BA22-DE49-428C-B151-7B7A7A9B6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Pünkösdi jelképek</a:t>
            </a:r>
            <a:endParaRPr lang="hu-HU" b="1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DA0859C-75E7-4A2D-9BA8-DE5340B54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hu-HU" dirty="0"/>
              <a:t>Pünkösdi rózsa</a:t>
            </a:r>
          </a:p>
          <a:p>
            <a:r>
              <a:rPr lang="hu-HU" dirty="0"/>
              <a:t>Galamb</a:t>
            </a:r>
          </a:p>
          <a:p>
            <a:r>
              <a:rPr lang="hu-HU" dirty="0"/>
              <a:t>Tűz</a:t>
            </a:r>
          </a:p>
          <a:p>
            <a:r>
              <a:rPr lang="hu-HU" dirty="0"/>
              <a:t>Szél</a:t>
            </a:r>
          </a:p>
          <a:p>
            <a:endParaRPr lang="hu-HU" dirty="0"/>
          </a:p>
        </p:txBody>
      </p:sp>
      <p:pic>
        <p:nvPicPr>
          <p:cNvPr id="1026" name="Picture 2" descr="tiszta-lap.h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1100" y="3803094"/>
            <a:ext cx="2209800" cy="2209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iros Pünkösd napján,Pünkösd,Pünkösd napja,Áldott, szent Pünkösd  ünnepet!,Minden kedves látogatómnak!,Pünkösd második jelképe: a  galamb,Szépséges Pünkösdi Ünnepeket!,Pünkösd egyik legismertebb jelképe: -  a rózsa,A látogatásod...,Tavasz, - koszegimarika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8732" y="844503"/>
            <a:ext cx="2587533" cy="3156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8511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82</Words>
  <Application>Microsoft Office PowerPoint</Application>
  <PresentationFormat>Szélesvásznú</PresentationFormat>
  <Paragraphs>21</Paragraphs>
  <Slides>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Office-téma</vt:lpstr>
      <vt:lpstr>Pünkösd</vt:lpstr>
      <vt:lpstr>Mit ünneplünk pünkösdkor?</vt:lpstr>
      <vt:lpstr>Mikorra esik pünkösd?</vt:lpstr>
      <vt:lpstr>Pünkösdi hagyományok</vt:lpstr>
      <vt:lpstr>Pünkösdi jelképek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pünkösd</dc:title>
  <dc:creator>majorosdori2006@outlook.hu</dc:creator>
  <cp:lastModifiedBy>Tanar</cp:lastModifiedBy>
  <cp:revision>14</cp:revision>
  <dcterms:created xsi:type="dcterms:W3CDTF">2021-03-22T19:31:18Z</dcterms:created>
  <dcterms:modified xsi:type="dcterms:W3CDTF">2021-04-18T19:39:20Z</dcterms:modified>
</cp:coreProperties>
</file>