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BF0D1"/>
    <a:srgbClr val="B5D694"/>
    <a:srgbClr val="D7D7A3"/>
    <a:srgbClr val="D5EDD5"/>
    <a:srgbClr val="EFD9B2"/>
    <a:srgbClr val="F2D7AF"/>
    <a:srgbClr val="B6E2B9"/>
    <a:srgbClr val="DEDBB2"/>
    <a:srgbClr val="A3D88F"/>
    <a:srgbClr val="A9DE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1" autoAdjust="0"/>
    <p:restoredTop sz="94660"/>
  </p:normalViewPr>
  <p:slideViewPr>
    <p:cSldViewPr snapToGrid="0">
      <p:cViewPr varScale="1">
        <p:scale>
          <a:sx n="73" d="100"/>
          <a:sy n="73" d="100"/>
        </p:scale>
        <p:origin x="54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1713E7F-B864-4A19-8FA9-3394C555D7D5}" type="doc">
      <dgm:prSet loTypeId="urn:microsoft.com/office/officeart/2005/8/layout/h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39DB713E-3C34-440E-88B2-7320B58A0E5D}">
      <dgm:prSet phldrT="[Szöveg]" custT="1"/>
      <dgm:spPr>
        <a:solidFill>
          <a:srgbClr val="B6E2B9"/>
        </a:solidFill>
        <a:ln w="57150">
          <a:solidFill>
            <a:schemeClr val="tx1"/>
          </a:solidFill>
        </a:ln>
      </dgm:spPr>
      <dgm:t>
        <a:bodyPr/>
        <a:lstStyle/>
        <a:p>
          <a:pPr algn="ctr"/>
          <a:r>
            <a:rPr lang="hu-HU" sz="1600" b="1" dirty="0" smtClean="0">
              <a:solidFill>
                <a:schemeClr val="bg2"/>
              </a:solidFill>
              <a:latin typeface="+mn-lt"/>
              <a:ea typeface="Arimo" panose="020B0604020202020204" pitchFamily="34" charset="0"/>
              <a:cs typeface="Arimo" panose="020B0604020202020204" pitchFamily="34" charset="0"/>
            </a:rPr>
            <a:t>A nagyszombat a húsvétvasárnapot megelőző nap a keresztény naptárban. A húsvéti ünnepkör szent három napja (triduum sacrum) közül – a nagycsütörtök és a nagypéntek után – ez az utolsó. A farsangi időszak vége után a 46. nap</a:t>
          </a:r>
          <a:r>
            <a:rPr lang="hu-HU" sz="1600" b="1" i="0" dirty="0" smtClean="0">
              <a:solidFill>
                <a:schemeClr val="bg2"/>
              </a:solidFill>
              <a:latin typeface="+mn-lt"/>
              <a:ea typeface="Arimo" panose="020B0604020202020204" pitchFamily="34" charset="0"/>
              <a:cs typeface="Arimo" panose="020B0604020202020204" pitchFamily="34" charset="0"/>
            </a:rPr>
            <a:t>. A nap Magyarországon nem munkaszüneti nap olyan munkahelyeken, ahol szombaton is kell dolgozni. Dátuma legkorábban március 21-ére, legkésőbb április 24-ére eshet. </a:t>
          </a:r>
          <a:endParaRPr lang="hu-HU" sz="1600" b="1" i="0" dirty="0">
            <a:solidFill>
              <a:schemeClr val="bg2"/>
            </a:solidFill>
            <a:latin typeface="+mn-lt"/>
            <a:ea typeface="Arimo" panose="020B0604020202020204" pitchFamily="34" charset="0"/>
            <a:cs typeface="Arimo" panose="020B0604020202020204" pitchFamily="34" charset="0"/>
          </a:endParaRPr>
        </a:p>
      </dgm:t>
    </dgm:pt>
    <dgm:pt modelId="{D88FED88-8390-4A7C-932B-2BC2A064EB99}" type="parTrans" cxnId="{52990770-6D89-4893-9117-4416BD508661}">
      <dgm:prSet/>
      <dgm:spPr/>
      <dgm:t>
        <a:bodyPr/>
        <a:lstStyle/>
        <a:p>
          <a:endParaRPr lang="hu-HU"/>
        </a:p>
      </dgm:t>
    </dgm:pt>
    <dgm:pt modelId="{DB0614BF-60A7-46BF-9A38-A6B9BF564DF3}" type="sibTrans" cxnId="{52990770-6D89-4893-9117-4416BD508661}">
      <dgm:prSet/>
      <dgm:spPr/>
      <dgm:t>
        <a:bodyPr/>
        <a:lstStyle/>
        <a:p>
          <a:endParaRPr lang="hu-HU"/>
        </a:p>
      </dgm:t>
    </dgm:pt>
    <dgm:pt modelId="{3D393D8D-91A3-4AAC-A977-B7E143DE4D2D}">
      <dgm:prSet phldrT="[Szöveg]"/>
      <dgm:spPr/>
      <dgm:t>
        <a:bodyPr/>
        <a:lstStyle/>
        <a:p>
          <a:r>
            <a:rPr lang="hu-HU" b="1" dirty="0" smtClean="0">
              <a:solidFill>
                <a:schemeClr val="bg2"/>
              </a:solidFill>
            </a:rPr>
            <a:t>H A G Y O M Á N Y A</a:t>
          </a:r>
          <a:endParaRPr lang="hu-HU" b="1" dirty="0">
            <a:solidFill>
              <a:schemeClr val="bg2"/>
            </a:solidFill>
          </a:endParaRPr>
        </a:p>
      </dgm:t>
    </dgm:pt>
    <dgm:pt modelId="{54EC6382-605E-4FCB-A45F-25E476AFDADB}" type="sibTrans" cxnId="{C4BEA0FF-D15A-4FA1-8E9D-257BF37A83F4}">
      <dgm:prSet/>
      <dgm:spPr/>
      <dgm:t>
        <a:bodyPr/>
        <a:lstStyle/>
        <a:p>
          <a:endParaRPr lang="hu-HU"/>
        </a:p>
      </dgm:t>
    </dgm:pt>
    <dgm:pt modelId="{ABEF06CA-70B3-4163-A83B-F31CC54899B5}" type="parTrans" cxnId="{C4BEA0FF-D15A-4FA1-8E9D-257BF37A83F4}">
      <dgm:prSet/>
      <dgm:spPr/>
      <dgm:t>
        <a:bodyPr/>
        <a:lstStyle/>
        <a:p>
          <a:endParaRPr lang="hu-HU"/>
        </a:p>
      </dgm:t>
    </dgm:pt>
    <dgm:pt modelId="{CA23127C-E231-448F-81AC-9A88E718ADC2}">
      <dgm:prSet phldrT="[Szöveg]"/>
      <dgm:spPr/>
      <dgm:t>
        <a:bodyPr/>
        <a:lstStyle/>
        <a:p>
          <a:r>
            <a:rPr lang="hu-HU" b="1" dirty="0" smtClean="0">
              <a:solidFill>
                <a:schemeClr val="bg2"/>
              </a:solidFill>
              <a:latin typeface="Arimo" panose="020B0604020202020204" pitchFamily="34" charset="0"/>
              <a:ea typeface="Arimo" panose="020B0604020202020204" pitchFamily="34" charset="0"/>
              <a:cs typeface="Arimo" panose="020B0604020202020204" pitchFamily="34" charset="0"/>
            </a:rPr>
            <a:t>I D Ő P O N T J A</a:t>
          </a:r>
          <a:endParaRPr lang="hu-HU" b="1" dirty="0">
            <a:solidFill>
              <a:schemeClr val="bg2"/>
            </a:solidFill>
            <a:latin typeface="Arimo" panose="020B0604020202020204" pitchFamily="34" charset="0"/>
            <a:ea typeface="Arimo" panose="020B0604020202020204" pitchFamily="34" charset="0"/>
            <a:cs typeface="Arimo" panose="020B0604020202020204" pitchFamily="34" charset="0"/>
          </a:endParaRPr>
        </a:p>
      </dgm:t>
    </dgm:pt>
    <dgm:pt modelId="{9CC1F951-C668-43FC-9AC0-DFA51FE67E26}" type="sibTrans" cxnId="{02544B7F-6CEB-44C6-83DF-7AC445067DD2}">
      <dgm:prSet/>
      <dgm:spPr/>
      <dgm:t>
        <a:bodyPr/>
        <a:lstStyle/>
        <a:p>
          <a:endParaRPr lang="hu-HU"/>
        </a:p>
      </dgm:t>
    </dgm:pt>
    <dgm:pt modelId="{7B626F12-DCDA-438D-BF3B-538073F84047}" type="parTrans" cxnId="{02544B7F-6CEB-44C6-83DF-7AC445067DD2}">
      <dgm:prSet/>
      <dgm:spPr/>
      <dgm:t>
        <a:bodyPr/>
        <a:lstStyle/>
        <a:p>
          <a:endParaRPr lang="hu-HU"/>
        </a:p>
      </dgm:t>
    </dgm:pt>
    <dgm:pt modelId="{670545F0-2E10-4E45-976C-8FE29033B837}">
      <dgm:prSet custT="1"/>
      <dgm:spPr>
        <a:solidFill>
          <a:srgbClr val="B6E2B9"/>
        </a:solidFill>
        <a:ln w="57150">
          <a:solidFill>
            <a:schemeClr val="tx1"/>
          </a:solidFill>
        </a:ln>
      </dgm:spPr>
      <dgm:t>
        <a:bodyPr/>
        <a:lstStyle/>
        <a:p>
          <a:pPr algn="ctr"/>
          <a:r>
            <a:rPr lang="hu-HU" sz="2200" b="1" dirty="0" smtClean="0">
              <a:solidFill>
                <a:schemeClr val="bg2"/>
              </a:solidFill>
            </a:rPr>
            <a:t> A hagyomány szerint ezen a napon Jézus Krisztus holtan feküdt sírjában, és nagyszombatról húsvétvasárnapra virradóan ünnepli a kereszténység Jézus feltámadását.</a:t>
          </a:r>
          <a:endParaRPr lang="hu-HU" sz="2200" b="1" dirty="0">
            <a:solidFill>
              <a:schemeClr val="bg2"/>
            </a:solidFill>
          </a:endParaRPr>
        </a:p>
      </dgm:t>
    </dgm:pt>
    <dgm:pt modelId="{8509C3CA-E5C7-4389-BC99-263562DC75D0}" type="parTrans" cxnId="{8353057A-018F-4AA2-BD82-C8D076779EE5}">
      <dgm:prSet/>
      <dgm:spPr/>
      <dgm:t>
        <a:bodyPr/>
        <a:lstStyle/>
        <a:p>
          <a:endParaRPr lang="hu-HU"/>
        </a:p>
      </dgm:t>
    </dgm:pt>
    <dgm:pt modelId="{F1C2326D-3912-474D-ACB0-28770CCE8BE2}" type="sibTrans" cxnId="{8353057A-018F-4AA2-BD82-C8D076779EE5}">
      <dgm:prSet/>
      <dgm:spPr/>
      <dgm:t>
        <a:bodyPr/>
        <a:lstStyle/>
        <a:p>
          <a:endParaRPr lang="hu-HU"/>
        </a:p>
      </dgm:t>
    </dgm:pt>
    <dgm:pt modelId="{005C675E-6A2A-47DD-8035-EF696F421014}" type="pres">
      <dgm:prSet presAssocID="{71713E7F-B864-4A19-8FA9-3394C555D7D5}" presName="linearFlow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hu-HU"/>
        </a:p>
      </dgm:t>
    </dgm:pt>
    <dgm:pt modelId="{3B107F72-96A6-4ECE-9EE8-F01F87A30F1D}" type="pres">
      <dgm:prSet presAssocID="{CA23127C-E231-448F-81AC-9A88E718ADC2}" presName="compositeNode" presStyleCnt="0">
        <dgm:presLayoutVars>
          <dgm:bulletEnabled val="1"/>
        </dgm:presLayoutVars>
      </dgm:prSet>
      <dgm:spPr/>
    </dgm:pt>
    <dgm:pt modelId="{3F42FD42-4B9A-4B80-AB72-AE7D1F0773D6}" type="pres">
      <dgm:prSet presAssocID="{CA23127C-E231-448F-81AC-9A88E718ADC2}" presName="image" presStyleLbl="fgImgPlace1" presStyleIdx="0" presStyleCnt="2" custScaleX="82319" custScaleY="78933" custLinFactNeighborX="15173" custLinFactNeighborY="15173"/>
      <dgm:spPr>
        <a:solidFill>
          <a:srgbClr val="BBD5AA"/>
        </a:solidFill>
        <a:ln w="57150">
          <a:solidFill>
            <a:schemeClr val="tx1"/>
          </a:solidFill>
        </a:ln>
      </dgm:spPr>
      <dgm:t>
        <a:bodyPr/>
        <a:lstStyle/>
        <a:p>
          <a:endParaRPr lang="hu-HU"/>
        </a:p>
      </dgm:t>
    </dgm:pt>
    <dgm:pt modelId="{9938C7BE-2EB4-4CA1-A6F6-C75FBA7BFE80}" type="pres">
      <dgm:prSet presAssocID="{CA23127C-E231-448F-81AC-9A88E718ADC2}" presName="childNode" presStyleLbl="node1" presStyleIdx="0" presStyleCnt="2" custScaleX="70625" custLinFactNeighborY="-99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5F0BBC21-F242-41F6-A5E0-37B0A45DDC9C}" type="pres">
      <dgm:prSet presAssocID="{CA23127C-E231-448F-81AC-9A88E718ADC2}" presName="parentNode" presStyleLbl="revTx" presStyleIdx="0" presStyleCnt="2" custScaleX="62139" custLinFactNeighborX="87604" custLinFactNeighborY="2639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5CF03183-2190-4EE5-AA32-59288C5B9C7D}" type="pres">
      <dgm:prSet presAssocID="{9CC1F951-C668-43FC-9AC0-DFA51FE67E26}" presName="sibTrans" presStyleCnt="0"/>
      <dgm:spPr/>
    </dgm:pt>
    <dgm:pt modelId="{726D345B-B5DF-49F5-8B54-272CF355B71B}" type="pres">
      <dgm:prSet presAssocID="{3D393D8D-91A3-4AAC-A977-B7E143DE4D2D}" presName="compositeNode" presStyleCnt="0">
        <dgm:presLayoutVars>
          <dgm:bulletEnabled val="1"/>
        </dgm:presLayoutVars>
      </dgm:prSet>
      <dgm:spPr/>
    </dgm:pt>
    <dgm:pt modelId="{FE2C8ED0-3C96-4751-B0E1-8DF76A365B95}" type="pres">
      <dgm:prSet presAssocID="{3D393D8D-91A3-4AAC-A977-B7E143DE4D2D}" presName="image" presStyleLbl="fgImgPlace1" presStyleIdx="1" presStyleCnt="2" custScaleX="83017" custScaleY="75271" custLinFactNeighborX="32514" custLinFactNeighborY="18424"/>
      <dgm:spPr>
        <a:solidFill>
          <a:srgbClr val="96D3A6"/>
        </a:solidFill>
        <a:ln w="57150">
          <a:solidFill>
            <a:schemeClr val="tx1"/>
          </a:solidFill>
        </a:ln>
      </dgm:spPr>
      <dgm:t>
        <a:bodyPr/>
        <a:lstStyle/>
        <a:p>
          <a:endParaRPr lang="hu-HU"/>
        </a:p>
      </dgm:t>
    </dgm:pt>
    <dgm:pt modelId="{2C2FD496-E684-4CDC-9EC7-CF0BCE563706}" type="pres">
      <dgm:prSet presAssocID="{3D393D8D-91A3-4AAC-A977-B7E143DE4D2D}" presName="childNode" presStyleLbl="node1" presStyleIdx="1" presStyleCnt="2" custScaleX="68288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D39296D2-389D-45B6-89CF-DECB427A9832}" type="pres">
      <dgm:prSet presAssocID="{3D393D8D-91A3-4AAC-A977-B7E143DE4D2D}" presName="parentNode" presStyleLbl="revTx" presStyleIdx="1" presStyleCnt="2" custScaleX="66157" custLinFactNeighborX="94581" custLinFactNeighborY="3771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52990770-6D89-4893-9117-4416BD508661}" srcId="{CA23127C-E231-448F-81AC-9A88E718ADC2}" destId="{39DB713E-3C34-440E-88B2-7320B58A0E5D}" srcOrd="0" destOrd="0" parTransId="{D88FED88-8390-4A7C-932B-2BC2A064EB99}" sibTransId="{DB0614BF-60A7-46BF-9A38-A6B9BF564DF3}"/>
    <dgm:cxn modelId="{268A9E97-05AF-4E6B-A1FD-D26F758E8E72}" type="presOf" srcId="{71713E7F-B864-4A19-8FA9-3394C555D7D5}" destId="{005C675E-6A2A-47DD-8035-EF696F421014}" srcOrd="0" destOrd="0" presId="urn:microsoft.com/office/officeart/2005/8/layout/hList2"/>
    <dgm:cxn modelId="{C4BEA0FF-D15A-4FA1-8E9D-257BF37A83F4}" srcId="{71713E7F-B864-4A19-8FA9-3394C555D7D5}" destId="{3D393D8D-91A3-4AAC-A977-B7E143DE4D2D}" srcOrd="1" destOrd="0" parTransId="{ABEF06CA-70B3-4163-A83B-F31CC54899B5}" sibTransId="{54EC6382-605E-4FCB-A45F-25E476AFDADB}"/>
    <dgm:cxn modelId="{B799678E-1840-41FC-AE49-D2C673CCEBA4}" type="presOf" srcId="{670545F0-2E10-4E45-976C-8FE29033B837}" destId="{2C2FD496-E684-4CDC-9EC7-CF0BCE563706}" srcOrd="0" destOrd="0" presId="urn:microsoft.com/office/officeart/2005/8/layout/hList2"/>
    <dgm:cxn modelId="{8353057A-018F-4AA2-BD82-C8D076779EE5}" srcId="{3D393D8D-91A3-4AAC-A977-B7E143DE4D2D}" destId="{670545F0-2E10-4E45-976C-8FE29033B837}" srcOrd="0" destOrd="0" parTransId="{8509C3CA-E5C7-4389-BC99-263562DC75D0}" sibTransId="{F1C2326D-3912-474D-ACB0-28770CCE8BE2}"/>
    <dgm:cxn modelId="{02544B7F-6CEB-44C6-83DF-7AC445067DD2}" srcId="{71713E7F-B864-4A19-8FA9-3394C555D7D5}" destId="{CA23127C-E231-448F-81AC-9A88E718ADC2}" srcOrd="0" destOrd="0" parTransId="{7B626F12-DCDA-438D-BF3B-538073F84047}" sibTransId="{9CC1F951-C668-43FC-9AC0-DFA51FE67E26}"/>
    <dgm:cxn modelId="{B073A7FB-4EF7-4F8B-B3A5-7ADA9617329D}" type="presOf" srcId="{39DB713E-3C34-440E-88B2-7320B58A0E5D}" destId="{9938C7BE-2EB4-4CA1-A6F6-C75FBA7BFE80}" srcOrd="0" destOrd="0" presId="urn:microsoft.com/office/officeart/2005/8/layout/hList2"/>
    <dgm:cxn modelId="{6C996E77-32DA-44D4-8318-38808FC5CBF7}" type="presOf" srcId="{CA23127C-E231-448F-81AC-9A88E718ADC2}" destId="{5F0BBC21-F242-41F6-A5E0-37B0A45DDC9C}" srcOrd="0" destOrd="0" presId="urn:microsoft.com/office/officeart/2005/8/layout/hList2"/>
    <dgm:cxn modelId="{43061283-81C8-4DA1-B3E3-1A76BC63507C}" type="presOf" srcId="{3D393D8D-91A3-4AAC-A977-B7E143DE4D2D}" destId="{D39296D2-389D-45B6-89CF-DECB427A9832}" srcOrd="0" destOrd="0" presId="urn:microsoft.com/office/officeart/2005/8/layout/hList2"/>
    <dgm:cxn modelId="{8F71412F-275C-4C6F-A782-DDE6A1A73E80}" type="presParOf" srcId="{005C675E-6A2A-47DD-8035-EF696F421014}" destId="{3B107F72-96A6-4ECE-9EE8-F01F87A30F1D}" srcOrd="0" destOrd="0" presId="urn:microsoft.com/office/officeart/2005/8/layout/hList2"/>
    <dgm:cxn modelId="{4E86010D-D699-4869-8FAB-9D8432516453}" type="presParOf" srcId="{3B107F72-96A6-4ECE-9EE8-F01F87A30F1D}" destId="{3F42FD42-4B9A-4B80-AB72-AE7D1F0773D6}" srcOrd="0" destOrd="0" presId="urn:microsoft.com/office/officeart/2005/8/layout/hList2"/>
    <dgm:cxn modelId="{4FB8B74B-27B0-4763-9571-0EACC32F4164}" type="presParOf" srcId="{3B107F72-96A6-4ECE-9EE8-F01F87A30F1D}" destId="{9938C7BE-2EB4-4CA1-A6F6-C75FBA7BFE80}" srcOrd="1" destOrd="0" presId="urn:microsoft.com/office/officeart/2005/8/layout/hList2"/>
    <dgm:cxn modelId="{B2900D8B-21E7-4D6D-B53E-5296D98E6876}" type="presParOf" srcId="{3B107F72-96A6-4ECE-9EE8-F01F87A30F1D}" destId="{5F0BBC21-F242-41F6-A5E0-37B0A45DDC9C}" srcOrd="2" destOrd="0" presId="urn:microsoft.com/office/officeart/2005/8/layout/hList2"/>
    <dgm:cxn modelId="{0A830D25-70C7-4817-9BD3-FF8A19AF5582}" type="presParOf" srcId="{005C675E-6A2A-47DD-8035-EF696F421014}" destId="{5CF03183-2190-4EE5-AA32-59288C5B9C7D}" srcOrd="1" destOrd="0" presId="urn:microsoft.com/office/officeart/2005/8/layout/hList2"/>
    <dgm:cxn modelId="{82A02338-27BC-4B32-B5DF-EAE5F4A092A9}" type="presParOf" srcId="{005C675E-6A2A-47DD-8035-EF696F421014}" destId="{726D345B-B5DF-49F5-8B54-272CF355B71B}" srcOrd="2" destOrd="0" presId="urn:microsoft.com/office/officeart/2005/8/layout/hList2"/>
    <dgm:cxn modelId="{0BDC36EC-EC8D-4992-A3EB-922B29E3BF5C}" type="presParOf" srcId="{726D345B-B5DF-49F5-8B54-272CF355B71B}" destId="{FE2C8ED0-3C96-4751-B0E1-8DF76A365B95}" srcOrd="0" destOrd="0" presId="urn:microsoft.com/office/officeart/2005/8/layout/hList2"/>
    <dgm:cxn modelId="{E5A51C4C-8B58-4603-9B2E-39F6DE69F754}" type="presParOf" srcId="{726D345B-B5DF-49F5-8B54-272CF355B71B}" destId="{2C2FD496-E684-4CDC-9EC7-CF0BCE563706}" srcOrd="1" destOrd="0" presId="urn:microsoft.com/office/officeart/2005/8/layout/hList2"/>
    <dgm:cxn modelId="{117D868F-C641-4D58-8645-BA974EEB6E15}" type="presParOf" srcId="{726D345B-B5DF-49F5-8B54-272CF355B71B}" destId="{D39296D2-389D-45B6-89CF-DECB427A9832}" srcOrd="2" destOrd="0" presId="urn:microsoft.com/office/officeart/2005/8/layout/h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1713E7F-B864-4A19-8FA9-3394C555D7D5}" type="doc">
      <dgm:prSet loTypeId="urn:microsoft.com/office/officeart/2005/8/layout/h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3D393D8D-91A3-4AAC-A977-B7E143DE4D2D}">
      <dgm:prSet phldrT="[Szöveg]"/>
      <dgm:spPr/>
      <dgm:t>
        <a:bodyPr/>
        <a:lstStyle/>
        <a:p>
          <a:r>
            <a:rPr lang="hu-HU" b="1" baseline="0" dirty="0" smtClean="0">
              <a:solidFill>
                <a:schemeClr val="bg2"/>
              </a:solidFill>
            </a:rPr>
            <a:t>I D Ő P O N T O K </a:t>
          </a:r>
          <a:r>
            <a:rPr lang="hu-HU" b="1" spc="100" baseline="0" dirty="0" smtClean="0">
              <a:solidFill>
                <a:schemeClr val="bg2"/>
              </a:solidFill>
            </a:rPr>
            <a:t>2010-2030</a:t>
          </a:r>
          <a:endParaRPr lang="hu-HU" b="1" spc="100" baseline="0" dirty="0">
            <a:solidFill>
              <a:schemeClr val="bg2"/>
            </a:solidFill>
          </a:endParaRPr>
        </a:p>
      </dgm:t>
    </dgm:pt>
    <dgm:pt modelId="{54EC6382-605E-4FCB-A45F-25E476AFDADB}" type="sibTrans" cxnId="{C4BEA0FF-D15A-4FA1-8E9D-257BF37A83F4}">
      <dgm:prSet/>
      <dgm:spPr/>
      <dgm:t>
        <a:bodyPr/>
        <a:lstStyle/>
        <a:p>
          <a:endParaRPr lang="hu-HU"/>
        </a:p>
      </dgm:t>
    </dgm:pt>
    <dgm:pt modelId="{ABEF06CA-70B3-4163-A83B-F31CC54899B5}" type="parTrans" cxnId="{C4BEA0FF-D15A-4FA1-8E9D-257BF37A83F4}">
      <dgm:prSet/>
      <dgm:spPr/>
      <dgm:t>
        <a:bodyPr/>
        <a:lstStyle/>
        <a:p>
          <a:endParaRPr lang="hu-HU"/>
        </a:p>
      </dgm:t>
    </dgm:pt>
    <dgm:pt modelId="{CA23127C-E231-448F-81AC-9A88E718ADC2}">
      <dgm:prSet phldrT="[Szöveg]"/>
      <dgm:spPr/>
      <dgm:t>
        <a:bodyPr/>
        <a:lstStyle/>
        <a:p>
          <a:r>
            <a:rPr lang="hu-HU" b="1" dirty="0" smtClean="0">
              <a:solidFill>
                <a:schemeClr val="bg2"/>
              </a:solidFill>
              <a:latin typeface="Arimo" panose="020B0604020202020204" pitchFamily="34" charset="0"/>
              <a:ea typeface="Arimo" panose="020B0604020202020204" pitchFamily="34" charset="0"/>
              <a:cs typeface="Arimo" panose="020B0604020202020204" pitchFamily="34" charset="0"/>
            </a:rPr>
            <a:t>A  N A P  E L N E V E Z É S E</a:t>
          </a:r>
          <a:endParaRPr lang="hu-HU" b="1" dirty="0">
            <a:solidFill>
              <a:schemeClr val="bg2"/>
            </a:solidFill>
            <a:latin typeface="Arimo" panose="020B0604020202020204" pitchFamily="34" charset="0"/>
            <a:ea typeface="Arimo" panose="020B0604020202020204" pitchFamily="34" charset="0"/>
            <a:cs typeface="Arimo" panose="020B0604020202020204" pitchFamily="34" charset="0"/>
          </a:endParaRPr>
        </a:p>
      </dgm:t>
    </dgm:pt>
    <dgm:pt modelId="{9CC1F951-C668-43FC-9AC0-DFA51FE67E26}" type="sibTrans" cxnId="{02544B7F-6CEB-44C6-83DF-7AC445067DD2}">
      <dgm:prSet/>
      <dgm:spPr/>
      <dgm:t>
        <a:bodyPr/>
        <a:lstStyle/>
        <a:p>
          <a:endParaRPr lang="hu-HU"/>
        </a:p>
      </dgm:t>
    </dgm:pt>
    <dgm:pt modelId="{7B626F12-DCDA-438D-BF3B-538073F84047}" type="parTrans" cxnId="{02544B7F-6CEB-44C6-83DF-7AC445067DD2}">
      <dgm:prSet/>
      <dgm:spPr/>
      <dgm:t>
        <a:bodyPr/>
        <a:lstStyle/>
        <a:p>
          <a:endParaRPr lang="hu-HU"/>
        </a:p>
      </dgm:t>
    </dgm:pt>
    <dgm:pt modelId="{670545F0-2E10-4E45-976C-8FE29033B837}">
      <dgm:prSet custT="1"/>
      <dgm:spPr>
        <a:solidFill>
          <a:srgbClr val="B5D694"/>
        </a:solidFill>
        <a:ln w="57150">
          <a:solidFill>
            <a:schemeClr val="tx1"/>
          </a:solidFill>
        </a:ln>
      </dgm:spPr>
      <dgm:t>
        <a:bodyPr/>
        <a:lstStyle/>
        <a:p>
          <a:pPr algn="ctr"/>
          <a:r>
            <a:rPr lang="hu-HU" sz="1400" b="1" dirty="0" smtClean="0">
              <a:solidFill>
                <a:schemeClr val="bg2"/>
              </a:solidFill>
            </a:rPr>
            <a:t> </a:t>
          </a:r>
          <a:r>
            <a:rPr lang="hu-HU" sz="1050" b="1" dirty="0" smtClean="0">
              <a:solidFill>
                <a:schemeClr val="bg2"/>
              </a:solidFill>
              <a:latin typeface="Arial Black" panose="020B0A04020102020204" pitchFamily="34" charset="0"/>
            </a:rPr>
            <a:t>2010: április 3.</a:t>
          </a:r>
          <a:endParaRPr lang="hu-HU" sz="1050" b="1" dirty="0">
            <a:solidFill>
              <a:schemeClr val="bg2"/>
            </a:solidFill>
            <a:latin typeface="Arial Black" panose="020B0A04020102020204" pitchFamily="34" charset="0"/>
          </a:endParaRPr>
        </a:p>
      </dgm:t>
    </dgm:pt>
    <dgm:pt modelId="{8509C3CA-E5C7-4389-BC99-263562DC75D0}" type="parTrans" cxnId="{8353057A-018F-4AA2-BD82-C8D076779EE5}">
      <dgm:prSet/>
      <dgm:spPr/>
      <dgm:t>
        <a:bodyPr/>
        <a:lstStyle/>
        <a:p>
          <a:endParaRPr lang="hu-HU"/>
        </a:p>
      </dgm:t>
    </dgm:pt>
    <dgm:pt modelId="{F1C2326D-3912-474D-ACB0-28770CCE8BE2}" type="sibTrans" cxnId="{8353057A-018F-4AA2-BD82-C8D076779EE5}">
      <dgm:prSet/>
      <dgm:spPr/>
      <dgm:t>
        <a:bodyPr/>
        <a:lstStyle/>
        <a:p>
          <a:endParaRPr lang="hu-HU"/>
        </a:p>
      </dgm:t>
    </dgm:pt>
    <dgm:pt modelId="{39DB713E-3C34-440E-88B2-7320B58A0E5D}">
      <dgm:prSet phldrT="[Szöveg]" custT="1"/>
      <dgm:spPr>
        <a:solidFill>
          <a:srgbClr val="B5D694"/>
        </a:solidFill>
        <a:ln w="57150">
          <a:solidFill>
            <a:schemeClr val="tx1"/>
          </a:solidFill>
        </a:ln>
      </dgm:spPr>
      <dgm:t>
        <a:bodyPr/>
        <a:lstStyle/>
        <a:p>
          <a:pPr algn="ctr"/>
          <a:r>
            <a:rPr lang="hu-HU" sz="1600" b="1" i="0" dirty="0" smtClean="0">
              <a:solidFill>
                <a:schemeClr val="bg1"/>
              </a:solidFill>
            </a:rPr>
            <a:t>A nap elnevezése több nyelven erre a napközbeni gyászra, vagy az esti ünneplésre utal. Az anglikánok Húsvét este (Easter Eve) vagy Csendes Szombat (Low Saturday) névvel illetik, a Fülöp-szigetekiek Fekete Szombatnak vagy Dicsőség Szombatjának (Sabado de Gloria) hívják, </a:t>
          </a:r>
          <a:r>
            <a:rPr lang="hu-HU" sz="1600" b="1" i="0" dirty="0" err="1" smtClean="0">
              <a:solidFill>
                <a:schemeClr val="bg1"/>
              </a:solidFill>
            </a:rPr>
            <a:t>Csehország-ban</a:t>
          </a:r>
          <a:r>
            <a:rPr lang="hu-HU" sz="1600" b="1" i="0" dirty="0" smtClean="0">
              <a:solidFill>
                <a:schemeClr val="bg1"/>
              </a:solidFill>
            </a:rPr>
            <a:t> az elnevezése Fehér Szombat. Magyar elnevezése a nagyhétre utal.</a:t>
          </a:r>
          <a:endParaRPr lang="hu-HU" sz="1600" b="1" i="0" dirty="0">
            <a:solidFill>
              <a:schemeClr val="bg1"/>
            </a:solidFill>
          </a:endParaRPr>
        </a:p>
      </dgm:t>
    </dgm:pt>
    <dgm:pt modelId="{DB0614BF-60A7-46BF-9A38-A6B9BF564DF3}" type="sibTrans" cxnId="{52990770-6D89-4893-9117-4416BD508661}">
      <dgm:prSet/>
      <dgm:spPr/>
      <dgm:t>
        <a:bodyPr/>
        <a:lstStyle/>
        <a:p>
          <a:endParaRPr lang="hu-HU"/>
        </a:p>
      </dgm:t>
    </dgm:pt>
    <dgm:pt modelId="{D88FED88-8390-4A7C-932B-2BC2A064EB99}" type="parTrans" cxnId="{52990770-6D89-4893-9117-4416BD508661}">
      <dgm:prSet/>
      <dgm:spPr/>
      <dgm:t>
        <a:bodyPr/>
        <a:lstStyle/>
        <a:p>
          <a:endParaRPr lang="hu-HU"/>
        </a:p>
      </dgm:t>
    </dgm:pt>
    <dgm:pt modelId="{9DDA75D9-EF00-4D4A-8A7F-875C945B3585}">
      <dgm:prSet custT="1"/>
      <dgm:spPr>
        <a:solidFill>
          <a:srgbClr val="B5D694"/>
        </a:solidFill>
        <a:ln w="57150">
          <a:solidFill>
            <a:schemeClr val="tx1"/>
          </a:solidFill>
        </a:ln>
      </dgm:spPr>
      <dgm:t>
        <a:bodyPr/>
        <a:lstStyle/>
        <a:p>
          <a:endParaRPr lang="hu-HU" sz="1600" b="1" i="0" dirty="0">
            <a:solidFill>
              <a:schemeClr val="bg1"/>
            </a:solidFill>
          </a:endParaRPr>
        </a:p>
      </dgm:t>
    </dgm:pt>
    <dgm:pt modelId="{A0542B25-A43E-4A20-A1E5-A54B6C81E780}" type="parTrans" cxnId="{EF8DA8F3-5E34-42E0-B961-E49E79DDAF59}">
      <dgm:prSet/>
      <dgm:spPr/>
      <dgm:t>
        <a:bodyPr/>
        <a:lstStyle/>
        <a:p>
          <a:endParaRPr lang="hu-HU"/>
        </a:p>
      </dgm:t>
    </dgm:pt>
    <dgm:pt modelId="{83AA6676-3A55-4074-9DC4-C2CA833EC25A}" type="sibTrans" cxnId="{EF8DA8F3-5E34-42E0-B961-E49E79DDAF59}">
      <dgm:prSet/>
      <dgm:spPr/>
      <dgm:t>
        <a:bodyPr/>
        <a:lstStyle/>
        <a:p>
          <a:endParaRPr lang="hu-HU"/>
        </a:p>
      </dgm:t>
    </dgm:pt>
    <dgm:pt modelId="{5A67E248-A0F8-4939-B9FA-F5AA9AFEBE0D}">
      <dgm:prSet custT="1"/>
      <dgm:spPr>
        <a:solidFill>
          <a:srgbClr val="B5D694"/>
        </a:solidFill>
        <a:ln w="57150">
          <a:solidFill>
            <a:schemeClr val="tx1"/>
          </a:solidFill>
        </a:ln>
      </dgm:spPr>
      <dgm:t>
        <a:bodyPr/>
        <a:lstStyle/>
        <a:p>
          <a:pPr algn="ctr"/>
          <a:r>
            <a:rPr lang="hu-HU" sz="1050" b="1" dirty="0" smtClean="0">
              <a:solidFill>
                <a:schemeClr val="bg2"/>
              </a:solidFill>
              <a:latin typeface="Arial Black" panose="020B0A04020102020204" pitchFamily="34" charset="0"/>
            </a:rPr>
            <a:t>2011: április 23.</a:t>
          </a:r>
        </a:p>
      </dgm:t>
    </dgm:pt>
    <dgm:pt modelId="{FE3D7B77-32B1-456C-89BB-368CF560D403}" type="parTrans" cxnId="{534B9740-CD4E-485A-A1C7-4547BAF1A3E6}">
      <dgm:prSet/>
      <dgm:spPr/>
      <dgm:t>
        <a:bodyPr/>
        <a:lstStyle/>
        <a:p>
          <a:endParaRPr lang="hu-HU"/>
        </a:p>
      </dgm:t>
    </dgm:pt>
    <dgm:pt modelId="{139FD7C9-1E61-4190-80DE-B833BCBD4A91}" type="sibTrans" cxnId="{534B9740-CD4E-485A-A1C7-4547BAF1A3E6}">
      <dgm:prSet/>
      <dgm:spPr/>
      <dgm:t>
        <a:bodyPr/>
        <a:lstStyle/>
        <a:p>
          <a:endParaRPr lang="hu-HU"/>
        </a:p>
      </dgm:t>
    </dgm:pt>
    <dgm:pt modelId="{7DE41628-1572-4885-A75E-8E6439FBF267}">
      <dgm:prSet custT="1"/>
      <dgm:spPr>
        <a:solidFill>
          <a:srgbClr val="B5D694"/>
        </a:solidFill>
        <a:ln w="57150">
          <a:solidFill>
            <a:schemeClr val="tx1"/>
          </a:solidFill>
        </a:ln>
      </dgm:spPr>
      <dgm:t>
        <a:bodyPr/>
        <a:lstStyle/>
        <a:p>
          <a:pPr algn="ctr"/>
          <a:r>
            <a:rPr lang="hu-HU" sz="1050" b="1" dirty="0" smtClean="0">
              <a:solidFill>
                <a:schemeClr val="bg2"/>
              </a:solidFill>
              <a:latin typeface="Arial Black" panose="020B0A04020102020204" pitchFamily="34" charset="0"/>
            </a:rPr>
            <a:t>2012: április 7.</a:t>
          </a:r>
        </a:p>
      </dgm:t>
    </dgm:pt>
    <dgm:pt modelId="{28315F4F-68E4-441A-BA93-19F65266FFE4}" type="parTrans" cxnId="{2C16E0C2-AE4A-49D3-A334-396E0F95BC6C}">
      <dgm:prSet/>
      <dgm:spPr/>
      <dgm:t>
        <a:bodyPr/>
        <a:lstStyle/>
        <a:p>
          <a:endParaRPr lang="hu-HU"/>
        </a:p>
      </dgm:t>
    </dgm:pt>
    <dgm:pt modelId="{352E6092-8CA5-42B9-95AF-D480316C73C6}" type="sibTrans" cxnId="{2C16E0C2-AE4A-49D3-A334-396E0F95BC6C}">
      <dgm:prSet/>
      <dgm:spPr/>
      <dgm:t>
        <a:bodyPr/>
        <a:lstStyle/>
        <a:p>
          <a:endParaRPr lang="hu-HU"/>
        </a:p>
      </dgm:t>
    </dgm:pt>
    <dgm:pt modelId="{37C5BC18-BD71-4E2A-9486-4CE0912C06DB}">
      <dgm:prSet custT="1"/>
      <dgm:spPr>
        <a:solidFill>
          <a:srgbClr val="B5D694"/>
        </a:solidFill>
        <a:ln w="57150">
          <a:solidFill>
            <a:schemeClr val="tx1"/>
          </a:solidFill>
        </a:ln>
      </dgm:spPr>
      <dgm:t>
        <a:bodyPr/>
        <a:lstStyle/>
        <a:p>
          <a:pPr algn="ctr"/>
          <a:r>
            <a:rPr lang="hu-HU" sz="1050" b="1" dirty="0" smtClean="0">
              <a:solidFill>
                <a:schemeClr val="bg2"/>
              </a:solidFill>
              <a:latin typeface="Arial Black" panose="020B0A04020102020204" pitchFamily="34" charset="0"/>
            </a:rPr>
            <a:t>2013: március 30.</a:t>
          </a:r>
        </a:p>
      </dgm:t>
    </dgm:pt>
    <dgm:pt modelId="{0AEE512B-100D-4846-95E6-F25503BDC7C3}" type="parTrans" cxnId="{9516892F-F80E-48FA-B8EE-F65B3A1784EE}">
      <dgm:prSet/>
      <dgm:spPr/>
      <dgm:t>
        <a:bodyPr/>
        <a:lstStyle/>
        <a:p>
          <a:endParaRPr lang="hu-HU"/>
        </a:p>
      </dgm:t>
    </dgm:pt>
    <dgm:pt modelId="{9DC31D96-641E-4160-B712-628289600720}" type="sibTrans" cxnId="{9516892F-F80E-48FA-B8EE-F65B3A1784EE}">
      <dgm:prSet/>
      <dgm:spPr/>
      <dgm:t>
        <a:bodyPr/>
        <a:lstStyle/>
        <a:p>
          <a:endParaRPr lang="hu-HU"/>
        </a:p>
      </dgm:t>
    </dgm:pt>
    <dgm:pt modelId="{A139ABB3-8942-4664-9D15-0E2BBBC5C984}">
      <dgm:prSet custT="1"/>
      <dgm:spPr>
        <a:solidFill>
          <a:srgbClr val="B5D694"/>
        </a:solidFill>
        <a:ln w="57150">
          <a:solidFill>
            <a:schemeClr val="tx1"/>
          </a:solidFill>
        </a:ln>
      </dgm:spPr>
      <dgm:t>
        <a:bodyPr/>
        <a:lstStyle/>
        <a:p>
          <a:pPr algn="ctr"/>
          <a:r>
            <a:rPr lang="hu-HU" sz="1050" b="1" dirty="0" smtClean="0">
              <a:solidFill>
                <a:schemeClr val="bg2"/>
              </a:solidFill>
              <a:latin typeface="Arial Black" panose="020B0A04020102020204" pitchFamily="34" charset="0"/>
            </a:rPr>
            <a:t>2014: április 19.</a:t>
          </a:r>
        </a:p>
      </dgm:t>
    </dgm:pt>
    <dgm:pt modelId="{FBA666B4-F696-4829-BEED-F5F2C09925A3}" type="parTrans" cxnId="{A7134C90-B6D0-4EC4-859F-17BA120DBD7E}">
      <dgm:prSet/>
      <dgm:spPr/>
      <dgm:t>
        <a:bodyPr/>
        <a:lstStyle/>
        <a:p>
          <a:endParaRPr lang="hu-HU"/>
        </a:p>
      </dgm:t>
    </dgm:pt>
    <dgm:pt modelId="{6BD08B16-8C4C-415E-8A9F-472B28D5AF89}" type="sibTrans" cxnId="{A7134C90-B6D0-4EC4-859F-17BA120DBD7E}">
      <dgm:prSet/>
      <dgm:spPr/>
      <dgm:t>
        <a:bodyPr/>
        <a:lstStyle/>
        <a:p>
          <a:endParaRPr lang="hu-HU"/>
        </a:p>
      </dgm:t>
    </dgm:pt>
    <dgm:pt modelId="{FC0C6CA7-468B-4B7F-B700-DFD452D2D5FF}">
      <dgm:prSet custT="1"/>
      <dgm:spPr>
        <a:solidFill>
          <a:srgbClr val="B5D694"/>
        </a:solidFill>
        <a:ln w="57150">
          <a:solidFill>
            <a:schemeClr val="tx1"/>
          </a:solidFill>
        </a:ln>
      </dgm:spPr>
      <dgm:t>
        <a:bodyPr/>
        <a:lstStyle/>
        <a:p>
          <a:pPr algn="ctr"/>
          <a:r>
            <a:rPr lang="hu-HU" sz="1050" b="1" dirty="0" smtClean="0">
              <a:solidFill>
                <a:schemeClr val="bg2"/>
              </a:solidFill>
              <a:latin typeface="Arial Black" panose="020B0A04020102020204" pitchFamily="34" charset="0"/>
            </a:rPr>
            <a:t>2015: április 4.</a:t>
          </a:r>
        </a:p>
      </dgm:t>
    </dgm:pt>
    <dgm:pt modelId="{CEFF6A88-572A-4AB2-B626-E3C3CA83C3D0}" type="parTrans" cxnId="{D1351A16-917B-4CE8-8F59-401BC0377C87}">
      <dgm:prSet/>
      <dgm:spPr/>
      <dgm:t>
        <a:bodyPr/>
        <a:lstStyle/>
        <a:p>
          <a:endParaRPr lang="hu-HU"/>
        </a:p>
      </dgm:t>
    </dgm:pt>
    <dgm:pt modelId="{75846083-55D9-4C96-A761-7F32DBB906B6}" type="sibTrans" cxnId="{D1351A16-917B-4CE8-8F59-401BC0377C87}">
      <dgm:prSet/>
      <dgm:spPr/>
      <dgm:t>
        <a:bodyPr/>
        <a:lstStyle/>
        <a:p>
          <a:endParaRPr lang="hu-HU"/>
        </a:p>
      </dgm:t>
    </dgm:pt>
    <dgm:pt modelId="{01DB0FF7-989A-46D5-92D7-996735C6C5EB}">
      <dgm:prSet custT="1"/>
      <dgm:spPr>
        <a:solidFill>
          <a:srgbClr val="B5D694"/>
        </a:solidFill>
        <a:ln w="57150">
          <a:solidFill>
            <a:schemeClr val="tx1"/>
          </a:solidFill>
        </a:ln>
      </dgm:spPr>
      <dgm:t>
        <a:bodyPr/>
        <a:lstStyle/>
        <a:p>
          <a:pPr algn="ctr"/>
          <a:r>
            <a:rPr lang="hu-HU" sz="1050" b="1" dirty="0" smtClean="0">
              <a:solidFill>
                <a:schemeClr val="bg2"/>
              </a:solidFill>
              <a:latin typeface="Arial Black" panose="020B0A04020102020204" pitchFamily="34" charset="0"/>
            </a:rPr>
            <a:t>2016: március 26.</a:t>
          </a:r>
        </a:p>
      </dgm:t>
    </dgm:pt>
    <dgm:pt modelId="{131A0215-EB4D-4AE2-AB6E-8DABBE43D8CE}" type="parTrans" cxnId="{AD10D35A-A200-472E-9BAD-CD1914BF9BD7}">
      <dgm:prSet/>
      <dgm:spPr/>
      <dgm:t>
        <a:bodyPr/>
        <a:lstStyle/>
        <a:p>
          <a:endParaRPr lang="hu-HU"/>
        </a:p>
      </dgm:t>
    </dgm:pt>
    <dgm:pt modelId="{98B299D5-C427-4DD8-8334-1E5DC6411FE9}" type="sibTrans" cxnId="{AD10D35A-A200-472E-9BAD-CD1914BF9BD7}">
      <dgm:prSet/>
      <dgm:spPr/>
      <dgm:t>
        <a:bodyPr/>
        <a:lstStyle/>
        <a:p>
          <a:endParaRPr lang="hu-HU"/>
        </a:p>
      </dgm:t>
    </dgm:pt>
    <dgm:pt modelId="{4C3D653A-5BC5-46FA-9C82-EEB94D810CA0}">
      <dgm:prSet custT="1"/>
      <dgm:spPr>
        <a:solidFill>
          <a:srgbClr val="B5D694"/>
        </a:solidFill>
        <a:ln w="57150">
          <a:solidFill>
            <a:schemeClr val="tx1"/>
          </a:solidFill>
        </a:ln>
      </dgm:spPr>
      <dgm:t>
        <a:bodyPr/>
        <a:lstStyle/>
        <a:p>
          <a:pPr algn="ctr"/>
          <a:r>
            <a:rPr lang="hu-HU" sz="1050" b="1" dirty="0" smtClean="0">
              <a:solidFill>
                <a:schemeClr val="bg2"/>
              </a:solidFill>
              <a:latin typeface="Arial Black" panose="020B0A04020102020204" pitchFamily="34" charset="0"/>
            </a:rPr>
            <a:t>2017: április 15.</a:t>
          </a:r>
        </a:p>
      </dgm:t>
    </dgm:pt>
    <dgm:pt modelId="{052FF088-7A52-4463-B21F-42CB405C9311}" type="parTrans" cxnId="{80E643C8-79FE-41FF-B73F-A0DE91BE16AD}">
      <dgm:prSet/>
      <dgm:spPr/>
      <dgm:t>
        <a:bodyPr/>
        <a:lstStyle/>
        <a:p>
          <a:endParaRPr lang="hu-HU"/>
        </a:p>
      </dgm:t>
    </dgm:pt>
    <dgm:pt modelId="{BC63DBD8-62B4-4D71-88B6-B166A943437F}" type="sibTrans" cxnId="{80E643C8-79FE-41FF-B73F-A0DE91BE16AD}">
      <dgm:prSet/>
      <dgm:spPr/>
      <dgm:t>
        <a:bodyPr/>
        <a:lstStyle/>
        <a:p>
          <a:endParaRPr lang="hu-HU"/>
        </a:p>
      </dgm:t>
    </dgm:pt>
    <dgm:pt modelId="{967CEA9F-6779-44D7-89A2-C079503325E1}">
      <dgm:prSet custT="1"/>
      <dgm:spPr>
        <a:solidFill>
          <a:srgbClr val="B5D694"/>
        </a:solidFill>
        <a:ln w="57150">
          <a:solidFill>
            <a:schemeClr val="tx1"/>
          </a:solidFill>
        </a:ln>
      </dgm:spPr>
      <dgm:t>
        <a:bodyPr/>
        <a:lstStyle/>
        <a:p>
          <a:pPr algn="ctr"/>
          <a:r>
            <a:rPr lang="hu-HU" sz="1050" b="1" dirty="0" smtClean="0">
              <a:solidFill>
                <a:schemeClr val="bg2"/>
              </a:solidFill>
              <a:latin typeface="Arial Black" panose="020B0A04020102020204" pitchFamily="34" charset="0"/>
            </a:rPr>
            <a:t>2018: március 31.</a:t>
          </a:r>
        </a:p>
      </dgm:t>
    </dgm:pt>
    <dgm:pt modelId="{C14FC719-4903-4141-9F83-6DCB50E7A807}" type="parTrans" cxnId="{8F791F60-9703-4066-B8BF-5732D20D9786}">
      <dgm:prSet/>
      <dgm:spPr/>
      <dgm:t>
        <a:bodyPr/>
        <a:lstStyle/>
        <a:p>
          <a:endParaRPr lang="hu-HU"/>
        </a:p>
      </dgm:t>
    </dgm:pt>
    <dgm:pt modelId="{7E600308-4E33-42B2-9B16-00D1B0C5E90A}" type="sibTrans" cxnId="{8F791F60-9703-4066-B8BF-5732D20D9786}">
      <dgm:prSet/>
      <dgm:spPr/>
      <dgm:t>
        <a:bodyPr/>
        <a:lstStyle/>
        <a:p>
          <a:endParaRPr lang="hu-HU"/>
        </a:p>
      </dgm:t>
    </dgm:pt>
    <dgm:pt modelId="{EFC954C0-CC7D-474E-BFA0-E610C4756F16}">
      <dgm:prSet custT="1"/>
      <dgm:spPr>
        <a:solidFill>
          <a:srgbClr val="B5D694"/>
        </a:solidFill>
        <a:ln w="57150">
          <a:solidFill>
            <a:schemeClr val="tx1"/>
          </a:solidFill>
        </a:ln>
      </dgm:spPr>
      <dgm:t>
        <a:bodyPr/>
        <a:lstStyle/>
        <a:p>
          <a:pPr algn="ctr"/>
          <a:r>
            <a:rPr lang="hu-HU" sz="1050" b="1" dirty="0" smtClean="0">
              <a:solidFill>
                <a:schemeClr val="bg2"/>
              </a:solidFill>
              <a:latin typeface="Arial Black" panose="020B0A04020102020204" pitchFamily="34" charset="0"/>
            </a:rPr>
            <a:t>2019: április 20.</a:t>
          </a:r>
        </a:p>
      </dgm:t>
    </dgm:pt>
    <dgm:pt modelId="{ED669953-4E47-4CB3-8472-8E5068A4A61C}" type="parTrans" cxnId="{E294A685-79D6-4F7B-8E5D-7231F5B0DD69}">
      <dgm:prSet/>
      <dgm:spPr/>
      <dgm:t>
        <a:bodyPr/>
        <a:lstStyle/>
        <a:p>
          <a:endParaRPr lang="hu-HU"/>
        </a:p>
      </dgm:t>
    </dgm:pt>
    <dgm:pt modelId="{35C34090-0CF7-4220-916C-98F23DCA6D3A}" type="sibTrans" cxnId="{E294A685-79D6-4F7B-8E5D-7231F5B0DD69}">
      <dgm:prSet/>
      <dgm:spPr/>
      <dgm:t>
        <a:bodyPr/>
        <a:lstStyle/>
        <a:p>
          <a:endParaRPr lang="hu-HU"/>
        </a:p>
      </dgm:t>
    </dgm:pt>
    <dgm:pt modelId="{3442DDE5-BAB4-4BC3-8D73-3DD5ADD1D6ED}">
      <dgm:prSet custT="1"/>
      <dgm:spPr>
        <a:solidFill>
          <a:srgbClr val="B5D694"/>
        </a:solidFill>
        <a:ln w="57150">
          <a:solidFill>
            <a:schemeClr val="tx1"/>
          </a:solidFill>
        </a:ln>
      </dgm:spPr>
      <dgm:t>
        <a:bodyPr/>
        <a:lstStyle/>
        <a:p>
          <a:pPr algn="ctr"/>
          <a:r>
            <a:rPr lang="hu-HU" sz="1050" b="1" dirty="0" smtClean="0">
              <a:solidFill>
                <a:schemeClr val="bg2"/>
              </a:solidFill>
              <a:latin typeface="Arial Black" panose="020B0A04020102020204" pitchFamily="34" charset="0"/>
            </a:rPr>
            <a:t>2020: április 11.</a:t>
          </a:r>
        </a:p>
      </dgm:t>
    </dgm:pt>
    <dgm:pt modelId="{0ABFFEF3-1D90-4537-A391-6DF30EC0EBB5}" type="parTrans" cxnId="{8D67D0EA-A8B7-4104-9CE3-0D7A442B9BBD}">
      <dgm:prSet/>
      <dgm:spPr/>
      <dgm:t>
        <a:bodyPr/>
        <a:lstStyle/>
        <a:p>
          <a:endParaRPr lang="hu-HU"/>
        </a:p>
      </dgm:t>
    </dgm:pt>
    <dgm:pt modelId="{D3136EEC-1BC7-41E0-B4B7-3208FA75DF0A}" type="sibTrans" cxnId="{8D67D0EA-A8B7-4104-9CE3-0D7A442B9BBD}">
      <dgm:prSet/>
      <dgm:spPr/>
      <dgm:t>
        <a:bodyPr/>
        <a:lstStyle/>
        <a:p>
          <a:endParaRPr lang="hu-HU"/>
        </a:p>
      </dgm:t>
    </dgm:pt>
    <dgm:pt modelId="{98C53E7D-6A53-4E7A-AFC9-68ECB79C0DB6}">
      <dgm:prSet custT="1"/>
      <dgm:spPr>
        <a:solidFill>
          <a:srgbClr val="B5D694"/>
        </a:solidFill>
        <a:ln w="57150">
          <a:solidFill>
            <a:schemeClr val="tx1"/>
          </a:solidFill>
        </a:ln>
      </dgm:spPr>
      <dgm:t>
        <a:bodyPr/>
        <a:lstStyle/>
        <a:p>
          <a:pPr algn="ctr"/>
          <a:r>
            <a:rPr lang="hu-HU" sz="1050" b="1" dirty="0" smtClean="0">
              <a:solidFill>
                <a:schemeClr val="bg2"/>
              </a:solidFill>
              <a:latin typeface="Arial Black" panose="020B0A04020102020204" pitchFamily="34" charset="0"/>
            </a:rPr>
            <a:t>2021: április 3.</a:t>
          </a:r>
        </a:p>
      </dgm:t>
    </dgm:pt>
    <dgm:pt modelId="{2B407B9C-F06B-4218-A30E-349FBEA553AF}" type="parTrans" cxnId="{0D1156D2-3C58-43AB-827B-3723439DDDED}">
      <dgm:prSet/>
      <dgm:spPr/>
      <dgm:t>
        <a:bodyPr/>
        <a:lstStyle/>
        <a:p>
          <a:endParaRPr lang="hu-HU"/>
        </a:p>
      </dgm:t>
    </dgm:pt>
    <dgm:pt modelId="{9F60012D-C03F-4DE1-8F4A-D80A923E533A}" type="sibTrans" cxnId="{0D1156D2-3C58-43AB-827B-3723439DDDED}">
      <dgm:prSet/>
      <dgm:spPr/>
      <dgm:t>
        <a:bodyPr/>
        <a:lstStyle/>
        <a:p>
          <a:endParaRPr lang="hu-HU"/>
        </a:p>
      </dgm:t>
    </dgm:pt>
    <dgm:pt modelId="{078019CA-9A0E-4D80-93C1-9E1C40E4E317}">
      <dgm:prSet custT="1"/>
      <dgm:spPr>
        <a:solidFill>
          <a:srgbClr val="B5D694"/>
        </a:solidFill>
        <a:ln w="57150">
          <a:solidFill>
            <a:schemeClr val="tx1"/>
          </a:solidFill>
        </a:ln>
      </dgm:spPr>
      <dgm:t>
        <a:bodyPr/>
        <a:lstStyle/>
        <a:p>
          <a:pPr algn="ctr"/>
          <a:r>
            <a:rPr lang="hu-HU" sz="1050" b="1" dirty="0" smtClean="0">
              <a:solidFill>
                <a:schemeClr val="bg2"/>
              </a:solidFill>
              <a:latin typeface="Arial Black" panose="020B0A04020102020204" pitchFamily="34" charset="0"/>
            </a:rPr>
            <a:t>2022: április 16.</a:t>
          </a:r>
        </a:p>
      </dgm:t>
    </dgm:pt>
    <dgm:pt modelId="{9DCAE9A9-95C2-40F5-8F68-65DF56F0BAF9}" type="parTrans" cxnId="{A5BF6143-90CE-4879-8014-198FB8227A14}">
      <dgm:prSet/>
      <dgm:spPr/>
      <dgm:t>
        <a:bodyPr/>
        <a:lstStyle/>
        <a:p>
          <a:endParaRPr lang="hu-HU"/>
        </a:p>
      </dgm:t>
    </dgm:pt>
    <dgm:pt modelId="{19E1D952-F05D-42D0-AE51-14CDCAA814D2}" type="sibTrans" cxnId="{A5BF6143-90CE-4879-8014-198FB8227A14}">
      <dgm:prSet/>
      <dgm:spPr/>
      <dgm:t>
        <a:bodyPr/>
        <a:lstStyle/>
        <a:p>
          <a:endParaRPr lang="hu-HU"/>
        </a:p>
      </dgm:t>
    </dgm:pt>
    <dgm:pt modelId="{50FFEA3D-BB57-4A92-A0B3-451248666A00}">
      <dgm:prSet custT="1"/>
      <dgm:spPr>
        <a:solidFill>
          <a:srgbClr val="B5D694"/>
        </a:solidFill>
        <a:ln w="57150">
          <a:solidFill>
            <a:schemeClr val="tx1"/>
          </a:solidFill>
        </a:ln>
      </dgm:spPr>
      <dgm:t>
        <a:bodyPr/>
        <a:lstStyle/>
        <a:p>
          <a:pPr algn="ctr"/>
          <a:r>
            <a:rPr lang="hu-HU" sz="1050" b="1" dirty="0" smtClean="0">
              <a:solidFill>
                <a:schemeClr val="bg2"/>
              </a:solidFill>
              <a:latin typeface="Arial Black" panose="020B0A04020102020204" pitchFamily="34" charset="0"/>
            </a:rPr>
            <a:t>2023: április 8.</a:t>
          </a:r>
        </a:p>
      </dgm:t>
    </dgm:pt>
    <dgm:pt modelId="{E258EA51-1117-4AA2-AF20-A25042C0DFCB}" type="parTrans" cxnId="{86B41F88-4EC5-4A26-B1BE-BF989BE0A9F9}">
      <dgm:prSet/>
      <dgm:spPr/>
      <dgm:t>
        <a:bodyPr/>
        <a:lstStyle/>
        <a:p>
          <a:endParaRPr lang="hu-HU"/>
        </a:p>
      </dgm:t>
    </dgm:pt>
    <dgm:pt modelId="{1AB3FDE5-2AD8-4027-A5AC-FD724C93877A}" type="sibTrans" cxnId="{86B41F88-4EC5-4A26-B1BE-BF989BE0A9F9}">
      <dgm:prSet/>
      <dgm:spPr/>
      <dgm:t>
        <a:bodyPr/>
        <a:lstStyle/>
        <a:p>
          <a:endParaRPr lang="hu-HU"/>
        </a:p>
      </dgm:t>
    </dgm:pt>
    <dgm:pt modelId="{F7E20718-0C23-419C-8DAE-2A7D9A18DA21}">
      <dgm:prSet custT="1"/>
      <dgm:spPr>
        <a:solidFill>
          <a:srgbClr val="B5D694"/>
        </a:solidFill>
        <a:ln w="57150">
          <a:solidFill>
            <a:schemeClr val="tx1"/>
          </a:solidFill>
        </a:ln>
      </dgm:spPr>
      <dgm:t>
        <a:bodyPr/>
        <a:lstStyle/>
        <a:p>
          <a:pPr algn="ctr"/>
          <a:r>
            <a:rPr lang="hu-HU" sz="1050" b="1" dirty="0" smtClean="0">
              <a:solidFill>
                <a:schemeClr val="bg2"/>
              </a:solidFill>
              <a:latin typeface="Arial Black" panose="020B0A04020102020204" pitchFamily="34" charset="0"/>
            </a:rPr>
            <a:t>2024: március 30.</a:t>
          </a:r>
        </a:p>
      </dgm:t>
    </dgm:pt>
    <dgm:pt modelId="{E50487EA-6A72-4FFE-8902-A0B8F70EFFDC}" type="parTrans" cxnId="{F6426B60-C3CD-480E-8AEE-1C17641E32AA}">
      <dgm:prSet/>
      <dgm:spPr/>
      <dgm:t>
        <a:bodyPr/>
        <a:lstStyle/>
        <a:p>
          <a:endParaRPr lang="hu-HU"/>
        </a:p>
      </dgm:t>
    </dgm:pt>
    <dgm:pt modelId="{FE33D6FE-20C7-46F5-8470-51BDEC3D3EE6}" type="sibTrans" cxnId="{F6426B60-C3CD-480E-8AEE-1C17641E32AA}">
      <dgm:prSet/>
      <dgm:spPr/>
      <dgm:t>
        <a:bodyPr/>
        <a:lstStyle/>
        <a:p>
          <a:endParaRPr lang="hu-HU"/>
        </a:p>
      </dgm:t>
    </dgm:pt>
    <dgm:pt modelId="{C3A28AD9-5237-4E62-83A1-86BA1B2CBB08}">
      <dgm:prSet custT="1"/>
      <dgm:spPr>
        <a:solidFill>
          <a:srgbClr val="B5D694"/>
        </a:solidFill>
        <a:ln w="57150">
          <a:solidFill>
            <a:schemeClr val="tx1"/>
          </a:solidFill>
        </a:ln>
      </dgm:spPr>
      <dgm:t>
        <a:bodyPr/>
        <a:lstStyle/>
        <a:p>
          <a:pPr algn="ctr"/>
          <a:r>
            <a:rPr lang="hu-HU" sz="1050" b="1" dirty="0" smtClean="0">
              <a:solidFill>
                <a:schemeClr val="bg2"/>
              </a:solidFill>
              <a:latin typeface="Arial Black" panose="020B0A04020102020204" pitchFamily="34" charset="0"/>
            </a:rPr>
            <a:t>2025: április 19.</a:t>
          </a:r>
        </a:p>
      </dgm:t>
    </dgm:pt>
    <dgm:pt modelId="{54273110-7D86-4E1A-9D6C-FFE46AC852DC}" type="parTrans" cxnId="{C2A2C655-98BA-400D-BDC3-8799FDF400C4}">
      <dgm:prSet/>
      <dgm:spPr/>
      <dgm:t>
        <a:bodyPr/>
        <a:lstStyle/>
        <a:p>
          <a:endParaRPr lang="hu-HU"/>
        </a:p>
      </dgm:t>
    </dgm:pt>
    <dgm:pt modelId="{E0F69361-3502-4846-BE2B-5B933E6BD057}" type="sibTrans" cxnId="{C2A2C655-98BA-400D-BDC3-8799FDF400C4}">
      <dgm:prSet/>
      <dgm:spPr/>
      <dgm:t>
        <a:bodyPr/>
        <a:lstStyle/>
        <a:p>
          <a:endParaRPr lang="hu-HU"/>
        </a:p>
      </dgm:t>
    </dgm:pt>
    <dgm:pt modelId="{12764E57-129B-4480-8580-939C1B7C4232}">
      <dgm:prSet custT="1"/>
      <dgm:spPr>
        <a:solidFill>
          <a:srgbClr val="B5D694"/>
        </a:solidFill>
        <a:ln w="57150">
          <a:solidFill>
            <a:schemeClr val="tx1"/>
          </a:solidFill>
        </a:ln>
      </dgm:spPr>
      <dgm:t>
        <a:bodyPr/>
        <a:lstStyle/>
        <a:p>
          <a:pPr algn="ctr"/>
          <a:r>
            <a:rPr lang="hu-HU" sz="1050" b="1" dirty="0" smtClean="0">
              <a:solidFill>
                <a:schemeClr val="bg2"/>
              </a:solidFill>
              <a:latin typeface="Arial Black" panose="020B0A04020102020204" pitchFamily="34" charset="0"/>
            </a:rPr>
            <a:t>2026: április 4.</a:t>
          </a:r>
        </a:p>
      </dgm:t>
    </dgm:pt>
    <dgm:pt modelId="{F80651D2-F1B8-45FC-8048-07431B37D519}" type="parTrans" cxnId="{B13DD707-2BD5-4634-9BB4-36555995FB27}">
      <dgm:prSet/>
      <dgm:spPr/>
      <dgm:t>
        <a:bodyPr/>
        <a:lstStyle/>
        <a:p>
          <a:endParaRPr lang="hu-HU"/>
        </a:p>
      </dgm:t>
    </dgm:pt>
    <dgm:pt modelId="{C082CFF8-602A-4D49-ACBE-08F7915DC573}" type="sibTrans" cxnId="{B13DD707-2BD5-4634-9BB4-36555995FB27}">
      <dgm:prSet/>
      <dgm:spPr/>
      <dgm:t>
        <a:bodyPr/>
        <a:lstStyle/>
        <a:p>
          <a:endParaRPr lang="hu-HU"/>
        </a:p>
      </dgm:t>
    </dgm:pt>
    <dgm:pt modelId="{3AB5E27C-5D93-4F5E-BD6F-306690A3E1CF}">
      <dgm:prSet custT="1"/>
      <dgm:spPr>
        <a:solidFill>
          <a:srgbClr val="B5D694"/>
        </a:solidFill>
        <a:ln w="57150">
          <a:solidFill>
            <a:schemeClr val="tx1"/>
          </a:solidFill>
        </a:ln>
      </dgm:spPr>
      <dgm:t>
        <a:bodyPr/>
        <a:lstStyle/>
        <a:p>
          <a:pPr algn="ctr"/>
          <a:r>
            <a:rPr lang="hu-HU" sz="1050" b="1" dirty="0" smtClean="0">
              <a:solidFill>
                <a:schemeClr val="bg2"/>
              </a:solidFill>
              <a:latin typeface="Arial Black" panose="020B0A04020102020204" pitchFamily="34" charset="0"/>
            </a:rPr>
            <a:t>2027: március 27.</a:t>
          </a:r>
        </a:p>
      </dgm:t>
    </dgm:pt>
    <dgm:pt modelId="{A075753F-53E3-4FB2-B416-8F97CA9F5E7D}" type="parTrans" cxnId="{084273BA-C69A-4BF6-9311-06DCBFCBB56E}">
      <dgm:prSet/>
      <dgm:spPr/>
      <dgm:t>
        <a:bodyPr/>
        <a:lstStyle/>
        <a:p>
          <a:endParaRPr lang="hu-HU"/>
        </a:p>
      </dgm:t>
    </dgm:pt>
    <dgm:pt modelId="{FDBA63D8-1017-4CB8-9A68-D1C72B8D7828}" type="sibTrans" cxnId="{084273BA-C69A-4BF6-9311-06DCBFCBB56E}">
      <dgm:prSet/>
      <dgm:spPr/>
      <dgm:t>
        <a:bodyPr/>
        <a:lstStyle/>
        <a:p>
          <a:endParaRPr lang="hu-HU"/>
        </a:p>
      </dgm:t>
    </dgm:pt>
    <dgm:pt modelId="{C55A1BC8-638E-4FF0-8FC6-58A6DB3E77C5}">
      <dgm:prSet custT="1"/>
      <dgm:spPr>
        <a:solidFill>
          <a:srgbClr val="B5D694"/>
        </a:solidFill>
        <a:ln w="57150">
          <a:solidFill>
            <a:schemeClr val="tx1"/>
          </a:solidFill>
        </a:ln>
      </dgm:spPr>
      <dgm:t>
        <a:bodyPr/>
        <a:lstStyle/>
        <a:p>
          <a:pPr algn="ctr"/>
          <a:r>
            <a:rPr lang="hu-HU" sz="1050" b="1" dirty="0" smtClean="0">
              <a:solidFill>
                <a:schemeClr val="bg2"/>
              </a:solidFill>
              <a:latin typeface="Arial Black" panose="020B0A04020102020204" pitchFamily="34" charset="0"/>
            </a:rPr>
            <a:t>2028: április 15.</a:t>
          </a:r>
        </a:p>
      </dgm:t>
    </dgm:pt>
    <dgm:pt modelId="{36EE6101-F9E0-4121-93A1-F5D4359034E1}" type="parTrans" cxnId="{085038D4-F3B9-4D1D-96AA-DDEB23F91C85}">
      <dgm:prSet/>
      <dgm:spPr/>
      <dgm:t>
        <a:bodyPr/>
        <a:lstStyle/>
        <a:p>
          <a:endParaRPr lang="hu-HU"/>
        </a:p>
      </dgm:t>
    </dgm:pt>
    <dgm:pt modelId="{E6A46A6A-8CE4-43DC-B4FA-563CB369BADB}" type="sibTrans" cxnId="{085038D4-F3B9-4D1D-96AA-DDEB23F91C85}">
      <dgm:prSet/>
      <dgm:spPr/>
      <dgm:t>
        <a:bodyPr/>
        <a:lstStyle/>
        <a:p>
          <a:endParaRPr lang="hu-HU"/>
        </a:p>
      </dgm:t>
    </dgm:pt>
    <dgm:pt modelId="{D844CE47-5F44-4F95-A67E-7CB4B4738C31}">
      <dgm:prSet custT="1"/>
      <dgm:spPr>
        <a:solidFill>
          <a:srgbClr val="B5D694"/>
        </a:solidFill>
        <a:ln w="57150">
          <a:solidFill>
            <a:schemeClr val="tx1"/>
          </a:solidFill>
        </a:ln>
      </dgm:spPr>
      <dgm:t>
        <a:bodyPr/>
        <a:lstStyle/>
        <a:p>
          <a:pPr algn="ctr"/>
          <a:r>
            <a:rPr lang="hu-HU" sz="1050" b="1" dirty="0" smtClean="0">
              <a:solidFill>
                <a:schemeClr val="bg2"/>
              </a:solidFill>
              <a:latin typeface="Arial Black" panose="020B0A04020102020204" pitchFamily="34" charset="0"/>
            </a:rPr>
            <a:t>2029: március 31.</a:t>
          </a:r>
        </a:p>
      </dgm:t>
    </dgm:pt>
    <dgm:pt modelId="{784E7EC7-5F11-429A-9B07-BAEDA5AFB447}" type="parTrans" cxnId="{F2BE35B5-F39E-4EE7-937E-73D0597B30BA}">
      <dgm:prSet/>
      <dgm:spPr/>
      <dgm:t>
        <a:bodyPr/>
        <a:lstStyle/>
        <a:p>
          <a:endParaRPr lang="hu-HU"/>
        </a:p>
      </dgm:t>
    </dgm:pt>
    <dgm:pt modelId="{2FBC9AF7-9BD9-490A-B946-EB31E8DE9D77}" type="sibTrans" cxnId="{F2BE35B5-F39E-4EE7-937E-73D0597B30BA}">
      <dgm:prSet/>
      <dgm:spPr/>
      <dgm:t>
        <a:bodyPr/>
        <a:lstStyle/>
        <a:p>
          <a:endParaRPr lang="hu-HU"/>
        </a:p>
      </dgm:t>
    </dgm:pt>
    <dgm:pt modelId="{0320F16C-4793-444B-9CC1-2873865F16E7}">
      <dgm:prSet custT="1"/>
      <dgm:spPr>
        <a:solidFill>
          <a:srgbClr val="B5D694"/>
        </a:solidFill>
        <a:ln w="57150">
          <a:solidFill>
            <a:schemeClr val="tx1"/>
          </a:solidFill>
        </a:ln>
      </dgm:spPr>
      <dgm:t>
        <a:bodyPr/>
        <a:lstStyle/>
        <a:p>
          <a:pPr algn="ctr"/>
          <a:r>
            <a:rPr lang="hu-HU" sz="1050" b="1" dirty="0" smtClean="0">
              <a:solidFill>
                <a:schemeClr val="bg2"/>
              </a:solidFill>
              <a:latin typeface="Arial Black" panose="020B0A04020102020204" pitchFamily="34" charset="0"/>
            </a:rPr>
            <a:t>2030: április 20.</a:t>
          </a:r>
        </a:p>
      </dgm:t>
    </dgm:pt>
    <dgm:pt modelId="{48193125-9ACA-4E6D-A0E9-C24E0CA99436}" type="parTrans" cxnId="{C171F71D-C970-4540-9399-E44663E6205B}">
      <dgm:prSet/>
      <dgm:spPr/>
      <dgm:t>
        <a:bodyPr/>
        <a:lstStyle/>
        <a:p>
          <a:endParaRPr lang="hu-HU"/>
        </a:p>
      </dgm:t>
    </dgm:pt>
    <dgm:pt modelId="{20048506-05AC-4C02-B138-E4CE09CA7625}" type="sibTrans" cxnId="{C171F71D-C970-4540-9399-E44663E6205B}">
      <dgm:prSet/>
      <dgm:spPr/>
      <dgm:t>
        <a:bodyPr/>
        <a:lstStyle/>
        <a:p>
          <a:endParaRPr lang="hu-HU"/>
        </a:p>
      </dgm:t>
    </dgm:pt>
    <dgm:pt modelId="{005C675E-6A2A-47DD-8035-EF696F421014}" type="pres">
      <dgm:prSet presAssocID="{71713E7F-B864-4A19-8FA9-3394C555D7D5}" presName="linearFlow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hu-HU"/>
        </a:p>
      </dgm:t>
    </dgm:pt>
    <dgm:pt modelId="{3B107F72-96A6-4ECE-9EE8-F01F87A30F1D}" type="pres">
      <dgm:prSet presAssocID="{CA23127C-E231-448F-81AC-9A88E718ADC2}" presName="compositeNode" presStyleCnt="0">
        <dgm:presLayoutVars>
          <dgm:bulletEnabled val="1"/>
        </dgm:presLayoutVars>
      </dgm:prSet>
      <dgm:spPr/>
    </dgm:pt>
    <dgm:pt modelId="{3F42FD42-4B9A-4B80-AB72-AE7D1F0773D6}" type="pres">
      <dgm:prSet presAssocID="{CA23127C-E231-448F-81AC-9A88E718ADC2}" presName="image" presStyleLbl="fgImgPlace1" presStyleIdx="0" presStyleCnt="2" custScaleX="82319" custScaleY="78933" custLinFactNeighborX="15173" custLinFactNeighborY="15173"/>
      <dgm:spPr>
        <a:solidFill>
          <a:srgbClr val="EFD9B2"/>
        </a:solidFill>
        <a:ln w="57150">
          <a:solidFill>
            <a:schemeClr val="tx1"/>
          </a:solidFill>
        </a:ln>
      </dgm:spPr>
      <dgm:t>
        <a:bodyPr/>
        <a:lstStyle/>
        <a:p>
          <a:endParaRPr lang="hu-HU"/>
        </a:p>
      </dgm:t>
    </dgm:pt>
    <dgm:pt modelId="{9938C7BE-2EB4-4CA1-A6F6-C75FBA7BFE80}" type="pres">
      <dgm:prSet presAssocID="{CA23127C-E231-448F-81AC-9A88E718ADC2}" presName="childNode" presStyleLbl="node1" presStyleIdx="0" presStyleCnt="2" custScaleX="70625" custLinFactNeighborY="-99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5F0BBC21-F242-41F6-A5E0-37B0A45DDC9C}" type="pres">
      <dgm:prSet presAssocID="{CA23127C-E231-448F-81AC-9A88E718ADC2}" presName="parentNode" presStyleLbl="revTx" presStyleIdx="0" presStyleCnt="2" custScaleX="62139" custLinFactX="14172" custLinFactNeighborX="100000" custLinFactNeighborY="1320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5CF03183-2190-4EE5-AA32-59288C5B9C7D}" type="pres">
      <dgm:prSet presAssocID="{9CC1F951-C668-43FC-9AC0-DFA51FE67E26}" presName="sibTrans" presStyleCnt="0"/>
      <dgm:spPr/>
    </dgm:pt>
    <dgm:pt modelId="{726D345B-B5DF-49F5-8B54-272CF355B71B}" type="pres">
      <dgm:prSet presAssocID="{3D393D8D-91A3-4AAC-A977-B7E143DE4D2D}" presName="compositeNode" presStyleCnt="0">
        <dgm:presLayoutVars>
          <dgm:bulletEnabled val="1"/>
        </dgm:presLayoutVars>
      </dgm:prSet>
      <dgm:spPr/>
    </dgm:pt>
    <dgm:pt modelId="{FE2C8ED0-3C96-4751-B0E1-8DF76A365B95}" type="pres">
      <dgm:prSet presAssocID="{3D393D8D-91A3-4AAC-A977-B7E143DE4D2D}" presName="image" presStyleLbl="fgImgPlace1" presStyleIdx="1" presStyleCnt="2" custScaleX="83017" custScaleY="75271" custLinFactNeighborX="32514" custLinFactNeighborY="18424"/>
      <dgm:spPr>
        <a:solidFill>
          <a:srgbClr val="D5EDD5"/>
        </a:solidFill>
        <a:ln w="57150">
          <a:solidFill>
            <a:schemeClr val="tx1"/>
          </a:solidFill>
        </a:ln>
      </dgm:spPr>
      <dgm:t>
        <a:bodyPr/>
        <a:lstStyle/>
        <a:p>
          <a:endParaRPr lang="hu-HU"/>
        </a:p>
      </dgm:t>
    </dgm:pt>
    <dgm:pt modelId="{2C2FD496-E684-4CDC-9EC7-CF0BCE563706}" type="pres">
      <dgm:prSet presAssocID="{3D393D8D-91A3-4AAC-A977-B7E143DE4D2D}" presName="childNode" presStyleLbl="node1" presStyleIdx="1" presStyleCnt="2" custScaleX="68288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D39296D2-389D-45B6-89CF-DECB427A9832}" type="pres">
      <dgm:prSet presAssocID="{3D393D8D-91A3-4AAC-A977-B7E143DE4D2D}" presName="parentNode" presStyleLbl="revTx" presStyleIdx="1" presStyleCnt="2" custScaleX="66157" custLinFactX="13709" custLinFactNeighborX="100000" custLinFactNeighborY="566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77E80B5E-DAB6-4B66-800A-1CDBCEF81048}" type="presOf" srcId="{C3A28AD9-5237-4E62-83A1-86BA1B2CBB08}" destId="{2C2FD496-E684-4CDC-9EC7-CF0BCE563706}" srcOrd="0" destOrd="15" presId="urn:microsoft.com/office/officeart/2005/8/layout/hList2"/>
    <dgm:cxn modelId="{D1351A16-917B-4CE8-8F59-401BC0377C87}" srcId="{3D393D8D-91A3-4AAC-A977-B7E143DE4D2D}" destId="{FC0C6CA7-468B-4B7F-B700-DFD452D2D5FF}" srcOrd="5" destOrd="0" parTransId="{CEFF6A88-572A-4AB2-B626-E3C3CA83C3D0}" sibTransId="{75846083-55D9-4C96-A761-7F32DBB906B6}"/>
    <dgm:cxn modelId="{85420E08-6ED0-4FC4-81EF-6576D5ED19DB}" type="presOf" srcId="{0320F16C-4793-444B-9CC1-2873865F16E7}" destId="{2C2FD496-E684-4CDC-9EC7-CF0BCE563706}" srcOrd="0" destOrd="20" presId="urn:microsoft.com/office/officeart/2005/8/layout/hList2"/>
    <dgm:cxn modelId="{FFBA15E0-7C1C-445D-A1FE-9659A3FF8DE3}" type="presOf" srcId="{37C5BC18-BD71-4E2A-9486-4CE0912C06DB}" destId="{2C2FD496-E684-4CDC-9EC7-CF0BCE563706}" srcOrd="0" destOrd="3" presId="urn:microsoft.com/office/officeart/2005/8/layout/hList2"/>
    <dgm:cxn modelId="{8F791F60-9703-4066-B8BF-5732D20D9786}" srcId="{3D393D8D-91A3-4AAC-A977-B7E143DE4D2D}" destId="{967CEA9F-6779-44D7-89A2-C079503325E1}" srcOrd="8" destOrd="0" parTransId="{C14FC719-4903-4141-9F83-6DCB50E7A807}" sibTransId="{7E600308-4E33-42B2-9B16-00D1B0C5E90A}"/>
    <dgm:cxn modelId="{AD10D35A-A200-472E-9BAD-CD1914BF9BD7}" srcId="{3D393D8D-91A3-4AAC-A977-B7E143DE4D2D}" destId="{01DB0FF7-989A-46D5-92D7-996735C6C5EB}" srcOrd="6" destOrd="0" parTransId="{131A0215-EB4D-4AE2-AB6E-8DABBE43D8CE}" sibTransId="{98B299D5-C427-4DD8-8334-1E5DC6411FE9}"/>
    <dgm:cxn modelId="{EBB94E49-289D-4CFF-9803-50333C9828F1}" type="presOf" srcId="{4C3D653A-5BC5-46FA-9C82-EEB94D810CA0}" destId="{2C2FD496-E684-4CDC-9EC7-CF0BCE563706}" srcOrd="0" destOrd="7" presId="urn:microsoft.com/office/officeart/2005/8/layout/hList2"/>
    <dgm:cxn modelId="{E475131B-1344-4115-995E-C9F9258661AF}" type="presOf" srcId="{F7E20718-0C23-419C-8DAE-2A7D9A18DA21}" destId="{2C2FD496-E684-4CDC-9EC7-CF0BCE563706}" srcOrd="0" destOrd="14" presId="urn:microsoft.com/office/officeart/2005/8/layout/hList2"/>
    <dgm:cxn modelId="{47F1619A-12F9-4CD9-88DD-ECE6DB727485}" type="presOf" srcId="{078019CA-9A0E-4D80-93C1-9E1C40E4E317}" destId="{2C2FD496-E684-4CDC-9EC7-CF0BCE563706}" srcOrd="0" destOrd="12" presId="urn:microsoft.com/office/officeart/2005/8/layout/hList2"/>
    <dgm:cxn modelId="{A8B1561E-C663-425D-A31E-DDC35366C67D}" type="presOf" srcId="{5A67E248-A0F8-4939-B9FA-F5AA9AFEBE0D}" destId="{2C2FD496-E684-4CDC-9EC7-CF0BCE563706}" srcOrd="0" destOrd="1" presId="urn:microsoft.com/office/officeart/2005/8/layout/hList2"/>
    <dgm:cxn modelId="{0AC213A9-078A-4AEB-B15B-E1C02A68A9EF}" type="presOf" srcId="{9DDA75D9-EF00-4D4A-8A7F-875C945B3585}" destId="{9938C7BE-2EB4-4CA1-A6F6-C75FBA7BFE80}" srcOrd="0" destOrd="1" presId="urn:microsoft.com/office/officeart/2005/8/layout/hList2"/>
    <dgm:cxn modelId="{52990770-6D89-4893-9117-4416BD508661}" srcId="{CA23127C-E231-448F-81AC-9A88E718ADC2}" destId="{39DB713E-3C34-440E-88B2-7320B58A0E5D}" srcOrd="0" destOrd="0" parTransId="{D88FED88-8390-4A7C-932B-2BC2A064EB99}" sibTransId="{DB0614BF-60A7-46BF-9A38-A6B9BF564DF3}"/>
    <dgm:cxn modelId="{2C16E0C2-AE4A-49D3-A334-396E0F95BC6C}" srcId="{3D393D8D-91A3-4AAC-A977-B7E143DE4D2D}" destId="{7DE41628-1572-4885-A75E-8E6439FBF267}" srcOrd="2" destOrd="0" parTransId="{28315F4F-68E4-441A-BA93-19F65266FFE4}" sibTransId="{352E6092-8CA5-42B9-95AF-D480316C73C6}"/>
    <dgm:cxn modelId="{8353057A-018F-4AA2-BD82-C8D076779EE5}" srcId="{3D393D8D-91A3-4AAC-A977-B7E143DE4D2D}" destId="{670545F0-2E10-4E45-976C-8FE29033B837}" srcOrd="0" destOrd="0" parTransId="{8509C3CA-E5C7-4389-BC99-263562DC75D0}" sibTransId="{F1C2326D-3912-474D-ACB0-28770CCE8BE2}"/>
    <dgm:cxn modelId="{4E6E20B3-921E-40A9-A1FF-28B8B51F82C9}" type="presOf" srcId="{7DE41628-1572-4885-A75E-8E6439FBF267}" destId="{2C2FD496-E684-4CDC-9EC7-CF0BCE563706}" srcOrd="0" destOrd="2" presId="urn:microsoft.com/office/officeart/2005/8/layout/hList2"/>
    <dgm:cxn modelId="{06F62A6D-3737-4B3C-919B-7925BD971758}" type="presOf" srcId="{967CEA9F-6779-44D7-89A2-C079503325E1}" destId="{2C2FD496-E684-4CDC-9EC7-CF0BCE563706}" srcOrd="0" destOrd="8" presId="urn:microsoft.com/office/officeart/2005/8/layout/hList2"/>
    <dgm:cxn modelId="{9516892F-F80E-48FA-B8EE-F65B3A1784EE}" srcId="{3D393D8D-91A3-4AAC-A977-B7E143DE4D2D}" destId="{37C5BC18-BD71-4E2A-9486-4CE0912C06DB}" srcOrd="3" destOrd="0" parTransId="{0AEE512B-100D-4846-95E6-F25503BDC7C3}" sibTransId="{9DC31D96-641E-4160-B712-628289600720}"/>
    <dgm:cxn modelId="{A7134C90-B6D0-4EC4-859F-17BA120DBD7E}" srcId="{3D393D8D-91A3-4AAC-A977-B7E143DE4D2D}" destId="{A139ABB3-8942-4664-9D15-0E2BBBC5C984}" srcOrd="4" destOrd="0" parTransId="{FBA666B4-F696-4829-BEED-F5F2C09925A3}" sibTransId="{6BD08B16-8C4C-415E-8A9F-472B28D5AF89}"/>
    <dgm:cxn modelId="{E294A685-79D6-4F7B-8E5D-7231F5B0DD69}" srcId="{3D393D8D-91A3-4AAC-A977-B7E143DE4D2D}" destId="{EFC954C0-CC7D-474E-BFA0-E610C4756F16}" srcOrd="9" destOrd="0" parTransId="{ED669953-4E47-4CB3-8472-8E5068A4A61C}" sibTransId="{35C34090-0CF7-4220-916C-98F23DCA6D3A}"/>
    <dgm:cxn modelId="{D4691BEC-2834-4799-97AB-EBDFEF755AF9}" type="presOf" srcId="{98C53E7D-6A53-4E7A-AFC9-68ECB79C0DB6}" destId="{2C2FD496-E684-4CDC-9EC7-CF0BCE563706}" srcOrd="0" destOrd="11" presId="urn:microsoft.com/office/officeart/2005/8/layout/hList2"/>
    <dgm:cxn modelId="{B073A7FB-4EF7-4F8B-B3A5-7ADA9617329D}" type="presOf" srcId="{39DB713E-3C34-440E-88B2-7320B58A0E5D}" destId="{9938C7BE-2EB4-4CA1-A6F6-C75FBA7BFE80}" srcOrd="0" destOrd="0" presId="urn:microsoft.com/office/officeart/2005/8/layout/hList2"/>
    <dgm:cxn modelId="{0E2DB20C-CEB8-4C09-BA6D-0D4D9CCCA04C}" type="presOf" srcId="{3442DDE5-BAB4-4BC3-8D73-3DD5ADD1D6ED}" destId="{2C2FD496-E684-4CDC-9EC7-CF0BCE563706}" srcOrd="0" destOrd="10" presId="urn:microsoft.com/office/officeart/2005/8/layout/hList2"/>
    <dgm:cxn modelId="{D4FF725D-5BDE-4435-B01C-E2860C307EA2}" type="presOf" srcId="{A139ABB3-8942-4664-9D15-0E2BBBC5C984}" destId="{2C2FD496-E684-4CDC-9EC7-CF0BCE563706}" srcOrd="0" destOrd="4" presId="urn:microsoft.com/office/officeart/2005/8/layout/hList2"/>
    <dgm:cxn modelId="{534B9740-CD4E-485A-A1C7-4547BAF1A3E6}" srcId="{3D393D8D-91A3-4AAC-A977-B7E143DE4D2D}" destId="{5A67E248-A0F8-4939-B9FA-F5AA9AFEBE0D}" srcOrd="1" destOrd="0" parTransId="{FE3D7B77-32B1-456C-89BB-368CF560D403}" sibTransId="{139FD7C9-1E61-4190-80DE-B833BCBD4A91}"/>
    <dgm:cxn modelId="{B799678E-1840-41FC-AE49-D2C673CCEBA4}" type="presOf" srcId="{670545F0-2E10-4E45-976C-8FE29033B837}" destId="{2C2FD496-E684-4CDC-9EC7-CF0BCE563706}" srcOrd="0" destOrd="0" presId="urn:microsoft.com/office/officeart/2005/8/layout/hList2"/>
    <dgm:cxn modelId="{F2BE35B5-F39E-4EE7-937E-73D0597B30BA}" srcId="{3D393D8D-91A3-4AAC-A977-B7E143DE4D2D}" destId="{D844CE47-5F44-4F95-A67E-7CB4B4738C31}" srcOrd="19" destOrd="0" parTransId="{784E7EC7-5F11-429A-9B07-BAEDA5AFB447}" sibTransId="{2FBC9AF7-9BD9-490A-B946-EB31E8DE9D77}"/>
    <dgm:cxn modelId="{EF8DA8F3-5E34-42E0-B961-E49E79DDAF59}" srcId="{CA23127C-E231-448F-81AC-9A88E718ADC2}" destId="{9DDA75D9-EF00-4D4A-8A7F-875C945B3585}" srcOrd="1" destOrd="0" parTransId="{A0542B25-A43E-4A20-A1E5-A54B6C81E780}" sibTransId="{83AA6676-3A55-4074-9DC4-C2CA833EC25A}"/>
    <dgm:cxn modelId="{0D1156D2-3C58-43AB-827B-3723439DDDED}" srcId="{3D393D8D-91A3-4AAC-A977-B7E143DE4D2D}" destId="{98C53E7D-6A53-4E7A-AFC9-68ECB79C0DB6}" srcOrd="11" destOrd="0" parTransId="{2B407B9C-F06B-4218-A30E-349FBEA553AF}" sibTransId="{9F60012D-C03F-4DE1-8F4A-D80A923E533A}"/>
    <dgm:cxn modelId="{B91D684A-A320-4669-9E53-18DD8DEBF5A8}" type="presOf" srcId="{C55A1BC8-638E-4FF0-8FC6-58A6DB3E77C5}" destId="{2C2FD496-E684-4CDC-9EC7-CF0BCE563706}" srcOrd="0" destOrd="18" presId="urn:microsoft.com/office/officeart/2005/8/layout/hList2"/>
    <dgm:cxn modelId="{02544B7F-6CEB-44C6-83DF-7AC445067DD2}" srcId="{71713E7F-B864-4A19-8FA9-3394C555D7D5}" destId="{CA23127C-E231-448F-81AC-9A88E718ADC2}" srcOrd="0" destOrd="0" parTransId="{7B626F12-DCDA-438D-BF3B-538073F84047}" sibTransId="{9CC1F951-C668-43FC-9AC0-DFA51FE67E26}"/>
    <dgm:cxn modelId="{C2A2C655-98BA-400D-BDC3-8799FDF400C4}" srcId="{3D393D8D-91A3-4AAC-A977-B7E143DE4D2D}" destId="{C3A28AD9-5237-4E62-83A1-86BA1B2CBB08}" srcOrd="15" destOrd="0" parTransId="{54273110-7D86-4E1A-9D6C-FFE46AC852DC}" sibTransId="{E0F69361-3502-4846-BE2B-5B933E6BD057}"/>
    <dgm:cxn modelId="{C171F71D-C970-4540-9399-E44663E6205B}" srcId="{3D393D8D-91A3-4AAC-A977-B7E143DE4D2D}" destId="{0320F16C-4793-444B-9CC1-2873865F16E7}" srcOrd="20" destOrd="0" parTransId="{48193125-9ACA-4E6D-A0E9-C24E0CA99436}" sibTransId="{20048506-05AC-4C02-B138-E4CE09CA7625}"/>
    <dgm:cxn modelId="{B13DD707-2BD5-4634-9BB4-36555995FB27}" srcId="{3D393D8D-91A3-4AAC-A977-B7E143DE4D2D}" destId="{12764E57-129B-4480-8580-939C1B7C4232}" srcOrd="16" destOrd="0" parTransId="{F80651D2-F1B8-45FC-8048-07431B37D519}" sibTransId="{C082CFF8-602A-4D49-ACBE-08F7915DC573}"/>
    <dgm:cxn modelId="{1E52D2EF-46C4-4D67-9911-CBE7917BD7B9}" type="presOf" srcId="{50FFEA3D-BB57-4A92-A0B3-451248666A00}" destId="{2C2FD496-E684-4CDC-9EC7-CF0BCE563706}" srcOrd="0" destOrd="13" presId="urn:microsoft.com/office/officeart/2005/8/layout/hList2"/>
    <dgm:cxn modelId="{A1A87169-63B3-4295-A81D-82E3F030898E}" type="presOf" srcId="{12764E57-129B-4480-8580-939C1B7C4232}" destId="{2C2FD496-E684-4CDC-9EC7-CF0BCE563706}" srcOrd="0" destOrd="16" presId="urn:microsoft.com/office/officeart/2005/8/layout/hList2"/>
    <dgm:cxn modelId="{A5BF6143-90CE-4879-8014-198FB8227A14}" srcId="{3D393D8D-91A3-4AAC-A977-B7E143DE4D2D}" destId="{078019CA-9A0E-4D80-93C1-9E1C40E4E317}" srcOrd="12" destOrd="0" parTransId="{9DCAE9A9-95C2-40F5-8F68-65DF56F0BAF9}" sibTransId="{19E1D952-F05D-42D0-AE51-14CDCAA814D2}"/>
    <dgm:cxn modelId="{F6310496-0074-457A-B10C-DA697174CC22}" type="presOf" srcId="{EFC954C0-CC7D-474E-BFA0-E610C4756F16}" destId="{2C2FD496-E684-4CDC-9EC7-CF0BCE563706}" srcOrd="0" destOrd="9" presId="urn:microsoft.com/office/officeart/2005/8/layout/hList2"/>
    <dgm:cxn modelId="{07A178F0-C28A-4131-BEDD-89A74660A398}" type="presOf" srcId="{D844CE47-5F44-4F95-A67E-7CB4B4738C31}" destId="{2C2FD496-E684-4CDC-9EC7-CF0BCE563706}" srcOrd="0" destOrd="19" presId="urn:microsoft.com/office/officeart/2005/8/layout/hList2"/>
    <dgm:cxn modelId="{084273BA-C69A-4BF6-9311-06DCBFCBB56E}" srcId="{3D393D8D-91A3-4AAC-A977-B7E143DE4D2D}" destId="{3AB5E27C-5D93-4F5E-BD6F-306690A3E1CF}" srcOrd="17" destOrd="0" parTransId="{A075753F-53E3-4FB2-B416-8F97CA9F5E7D}" sibTransId="{FDBA63D8-1017-4CB8-9A68-D1C72B8D7828}"/>
    <dgm:cxn modelId="{C4BEA0FF-D15A-4FA1-8E9D-257BF37A83F4}" srcId="{71713E7F-B864-4A19-8FA9-3394C555D7D5}" destId="{3D393D8D-91A3-4AAC-A977-B7E143DE4D2D}" srcOrd="1" destOrd="0" parTransId="{ABEF06CA-70B3-4163-A83B-F31CC54899B5}" sibTransId="{54EC6382-605E-4FCB-A45F-25E476AFDADB}"/>
    <dgm:cxn modelId="{80E643C8-79FE-41FF-B73F-A0DE91BE16AD}" srcId="{3D393D8D-91A3-4AAC-A977-B7E143DE4D2D}" destId="{4C3D653A-5BC5-46FA-9C82-EEB94D810CA0}" srcOrd="7" destOrd="0" parTransId="{052FF088-7A52-4463-B21F-42CB405C9311}" sibTransId="{BC63DBD8-62B4-4D71-88B6-B166A943437F}"/>
    <dgm:cxn modelId="{268A9E97-05AF-4E6B-A1FD-D26F758E8E72}" type="presOf" srcId="{71713E7F-B864-4A19-8FA9-3394C555D7D5}" destId="{005C675E-6A2A-47DD-8035-EF696F421014}" srcOrd="0" destOrd="0" presId="urn:microsoft.com/office/officeart/2005/8/layout/hList2"/>
    <dgm:cxn modelId="{43061283-81C8-4DA1-B3E3-1A76BC63507C}" type="presOf" srcId="{3D393D8D-91A3-4AAC-A977-B7E143DE4D2D}" destId="{D39296D2-389D-45B6-89CF-DECB427A9832}" srcOrd="0" destOrd="0" presId="urn:microsoft.com/office/officeart/2005/8/layout/hList2"/>
    <dgm:cxn modelId="{15F3AAEF-BFE8-4853-81AF-7580CDB77881}" type="presOf" srcId="{3AB5E27C-5D93-4F5E-BD6F-306690A3E1CF}" destId="{2C2FD496-E684-4CDC-9EC7-CF0BCE563706}" srcOrd="0" destOrd="17" presId="urn:microsoft.com/office/officeart/2005/8/layout/hList2"/>
    <dgm:cxn modelId="{86B41F88-4EC5-4A26-B1BE-BF989BE0A9F9}" srcId="{3D393D8D-91A3-4AAC-A977-B7E143DE4D2D}" destId="{50FFEA3D-BB57-4A92-A0B3-451248666A00}" srcOrd="13" destOrd="0" parTransId="{E258EA51-1117-4AA2-AF20-A25042C0DFCB}" sibTransId="{1AB3FDE5-2AD8-4027-A5AC-FD724C93877A}"/>
    <dgm:cxn modelId="{8D67D0EA-A8B7-4104-9CE3-0D7A442B9BBD}" srcId="{3D393D8D-91A3-4AAC-A977-B7E143DE4D2D}" destId="{3442DDE5-BAB4-4BC3-8D73-3DD5ADD1D6ED}" srcOrd="10" destOrd="0" parTransId="{0ABFFEF3-1D90-4537-A391-6DF30EC0EBB5}" sibTransId="{D3136EEC-1BC7-41E0-B4B7-3208FA75DF0A}"/>
    <dgm:cxn modelId="{CEFED38E-271B-4677-8CCC-A67BCDC86899}" type="presOf" srcId="{01DB0FF7-989A-46D5-92D7-996735C6C5EB}" destId="{2C2FD496-E684-4CDC-9EC7-CF0BCE563706}" srcOrd="0" destOrd="6" presId="urn:microsoft.com/office/officeart/2005/8/layout/hList2"/>
    <dgm:cxn modelId="{085038D4-F3B9-4D1D-96AA-DDEB23F91C85}" srcId="{3D393D8D-91A3-4AAC-A977-B7E143DE4D2D}" destId="{C55A1BC8-638E-4FF0-8FC6-58A6DB3E77C5}" srcOrd="18" destOrd="0" parTransId="{36EE6101-F9E0-4121-93A1-F5D4359034E1}" sibTransId="{E6A46A6A-8CE4-43DC-B4FA-563CB369BADB}"/>
    <dgm:cxn modelId="{F6426B60-C3CD-480E-8AEE-1C17641E32AA}" srcId="{3D393D8D-91A3-4AAC-A977-B7E143DE4D2D}" destId="{F7E20718-0C23-419C-8DAE-2A7D9A18DA21}" srcOrd="14" destOrd="0" parTransId="{E50487EA-6A72-4FFE-8902-A0B8F70EFFDC}" sibTransId="{FE33D6FE-20C7-46F5-8470-51BDEC3D3EE6}"/>
    <dgm:cxn modelId="{EB76A3A1-48E4-4AC9-862F-DDDFCBC56D1E}" type="presOf" srcId="{FC0C6CA7-468B-4B7F-B700-DFD452D2D5FF}" destId="{2C2FD496-E684-4CDC-9EC7-CF0BCE563706}" srcOrd="0" destOrd="5" presId="urn:microsoft.com/office/officeart/2005/8/layout/hList2"/>
    <dgm:cxn modelId="{6C996E77-32DA-44D4-8318-38808FC5CBF7}" type="presOf" srcId="{CA23127C-E231-448F-81AC-9A88E718ADC2}" destId="{5F0BBC21-F242-41F6-A5E0-37B0A45DDC9C}" srcOrd="0" destOrd="0" presId="urn:microsoft.com/office/officeart/2005/8/layout/hList2"/>
    <dgm:cxn modelId="{8F71412F-275C-4C6F-A782-DDE6A1A73E80}" type="presParOf" srcId="{005C675E-6A2A-47DD-8035-EF696F421014}" destId="{3B107F72-96A6-4ECE-9EE8-F01F87A30F1D}" srcOrd="0" destOrd="0" presId="urn:microsoft.com/office/officeart/2005/8/layout/hList2"/>
    <dgm:cxn modelId="{4E86010D-D699-4869-8FAB-9D8432516453}" type="presParOf" srcId="{3B107F72-96A6-4ECE-9EE8-F01F87A30F1D}" destId="{3F42FD42-4B9A-4B80-AB72-AE7D1F0773D6}" srcOrd="0" destOrd="0" presId="urn:microsoft.com/office/officeart/2005/8/layout/hList2"/>
    <dgm:cxn modelId="{4FB8B74B-27B0-4763-9571-0EACC32F4164}" type="presParOf" srcId="{3B107F72-96A6-4ECE-9EE8-F01F87A30F1D}" destId="{9938C7BE-2EB4-4CA1-A6F6-C75FBA7BFE80}" srcOrd="1" destOrd="0" presId="urn:microsoft.com/office/officeart/2005/8/layout/hList2"/>
    <dgm:cxn modelId="{B2900D8B-21E7-4D6D-B53E-5296D98E6876}" type="presParOf" srcId="{3B107F72-96A6-4ECE-9EE8-F01F87A30F1D}" destId="{5F0BBC21-F242-41F6-A5E0-37B0A45DDC9C}" srcOrd="2" destOrd="0" presId="urn:microsoft.com/office/officeart/2005/8/layout/hList2"/>
    <dgm:cxn modelId="{0A830D25-70C7-4817-9BD3-FF8A19AF5582}" type="presParOf" srcId="{005C675E-6A2A-47DD-8035-EF696F421014}" destId="{5CF03183-2190-4EE5-AA32-59288C5B9C7D}" srcOrd="1" destOrd="0" presId="urn:microsoft.com/office/officeart/2005/8/layout/hList2"/>
    <dgm:cxn modelId="{82A02338-27BC-4B32-B5DF-EAE5F4A092A9}" type="presParOf" srcId="{005C675E-6A2A-47DD-8035-EF696F421014}" destId="{726D345B-B5DF-49F5-8B54-272CF355B71B}" srcOrd="2" destOrd="0" presId="urn:microsoft.com/office/officeart/2005/8/layout/hList2"/>
    <dgm:cxn modelId="{0BDC36EC-EC8D-4992-A3EB-922B29E3BF5C}" type="presParOf" srcId="{726D345B-B5DF-49F5-8B54-272CF355B71B}" destId="{FE2C8ED0-3C96-4751-B0E1-8DF76A365B95}" srcOrd="0" destOrd="0" presId="urn:microsoft.com/office/officeart/2005/8/layout/hList2"/>
    <dgm:cxn modelId="{E5A51C4C-8B58-4603-9B2E-39F6DE69F754}" type="presParOf" srcId="{726D345B-B5DF-49F5-8B54-272CF355B71B}" destId="{2C2FD496-E684-4CDC-9EC7-CF0BCE563706}" srcOrd="1" destOrd="0" presId="urn:microsoft.com/office/officeart/2005/8/layout/hList2"/>
    <dgm:cxn modelId="{117D868F-C641-4D58-8645-BA974EEB6E15}" type="presParOf" srcId="{726D345B-B5DF-49F5-8B54-272CF355B71B}" destId="{D39296D2-389D-45B6-89CF-DECB427A9832}" srcOrd="2" destOrd="0" presId="urn:microsoft.com/office/officeart/2005/8/layout/h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0BBC21-F242-41F6-A5E0-37B0A45DDC9C}">
      <dsp:nvSpPr>
        <dsp:cNvPr id="0" name=""/>
        <dsp:cNvSpPr/>
      </dsp:nvSpPr>
      <dsp:spPr>
        <a:xfrm rot="16200000">
          <a:off x="-1382220" y="3590492"/>
          <a:ext cx="5052060" cy="5569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790480" bIns="0" numCol="1" spcCol="1270" anchor="t" anchorCtr="0">
          <a:noAutofit/>
        </a:bodyPr>
        <a:lstStyle/>
        <a:p>
          <a:pPr lvl="0" algn="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3300" b="1" kern="1200" dirty="0" smtClean="0">
              <a:solidFill>
                <a:schemeClr val="bg2"/>
              </a:solidFill>
              <a:latin typeface="Arimo" panose="020B0604020202020204" pitchFamily="34" charset="0"/>
              <a:ea typeface="Arimo" panose="020B0604020202020204" pitchFamily="34" charset="0"/>
              <a:cs typeface="Arimo" panose="020B0604020202020204" pitchFamily="34" charset="0"/>
            </a:rPr>
            <a:t>I D Ő P O N T J A</a:t>
          </a:r>
          <a:endParaRPr lang="hu-HU" sz="3300" b="1" kern="1200" dirty="0">
            <a:solidFill>
              <a:schemeClr val="bg2"/>
            </a:solidFill>
            <a:latin typeface="Arimo" panose="020B0604020202020204" pitchFamily="34" charset="0"/>
            <a:ea typeface="Arimo" panose="020B0604020202020204" pitchFamily="34" charset="0"/>
            <a:cs typeface="Arimo" panose="020B0604020202020204" pitchFamily="34" charset="0"/>
          </a:endParaRPr>
        </a:p>
      </dsp:txBody>
      <dsp:txXfrm>
        <a:off x="-1382220" y="3590492"/>
        <a:ext cx="5052060" cy="556947"/>
      </dsp:txXfrm>
    </dsp:sp>
    <dsp:sp modelId="{9938C7BE-2EB4-4CA1-A6F6-C75FBA7BFE80}">
      <dsp:nvSpPr>
        <dsp:cNvPr id="0" name=""/>
        <dsp:cNvSpPr/>
      </dsp:nvSpPr>
      <dsp:spPr>
        <a:xfrm>
          <a:off x="1462489" y="1159344"/>
          <a:ext cx="3153045" cy="5052060"/>
        </a:xfrm>
        <a:prstGeom prst="rect">
          <a:avLst/>
        </a:prstGeom>
        <a:solidFill>
          <a:srgbClr val="B6E2B9"/>
        </a:solidFill>
        <a:ln w="5715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790480" rIns="113792" bIns="113792" numCol="1" spcCol="1270" anchor="t" anchorCtr="0">
          <a:noAutofit/>
        </a:bodyPr>
        <a:lstStyle/>
        <a:p>
          <a:pPr marL="171450" lvl="1" indent="-171450" algn="ctr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600" b="1" kern="1200" dirty="0" smtClean="0">
              <a:solidFill>
                <a:schemeClr val="bg2"/>
              </a:solidFill>
              <a:latin typeface="+mn-lt"/>
              <a:ea typeface="Arimo" panose="020B0604020202020204" pitchFamily="34" charset="0"/>
              <a:cs typeface="Arimo" panose="020B0604020202020204" pitchFamily="34" charset="0"/>
            </a:rPr>
            <a:t>A nagyszombat a húsvétvasárnapot megelőző nap a keresztény naptárban. A húsvéti ünnepkör szent három napja (triduum sacrum) közül – a nagycsütörtök és a nagypéntek után – ez az utolsó. A farsangi időszak vége után a 46. nap</a:t>
          </a:r>
          <a:r>
            <a:rPr lang="hu-HU" sz="1600" b="1" i="0" kern="1200" dirty="0" smtClean="0">
              <a:solidFill>
                <a:schemeClr val="bg2"/>
              </a:solidFill>
              <a:latin typeface="+mn-lt"/>
              <a:ea typeface="Arimo" panose="020B0604020202020204" pitchFamily="34" charset="0"/>
              <a:cs typeface="Arimo" panose="020B0604020202020204" pitchFamily="34" charset="0"/>
            </a:rPr>
            <a:t>. A nap Magyarországon nem munkaszüneti nap olyan munkahelyeken, ahol szombaton is kell dolgozni. Dátuma legkorábban március 21-ére, legkésőbb április 24-ére eshet. </a:t>
          </a:r>
          <a:endParaRPr lang="hu-HU" sz="1600" b="1" i="0" kern="1200" dirty="0">
            <a:solidFill>
              <a:schemeClr val="bg2"/>
            </a:solidFill>
            <a:latin typeface="+mn-lt"/>
            <a:ea typeface="Arimo" panose="020B0604020202020204" pitchFamily="34" charset="0"/>
            <a:cs typeface="Arimo" panose="020B0604020202020204" pitchFamily="34" charset="0"/>
          </a:endParaRPr>
        </a:p>
      </dsp:txBody>
      <dsp:txXfrm>
        <a:off x="1462489" y="1159344"/>
        <a:ext cx="3153045" cy="5052060"/>
      </dsp:txXfrm>
    </dsp:sp>
    <dsp:sp modelId="{3F42FD42-4B9A-4B80-AB72-AE7D1F0773D6}">
      <dsp:nvSpPr>
        <dsp:cNvPr id="0" name=""/>
        <dsp:cNvSpPr/>
      </dsp:nvSpPr>
      <dsp:spPr>
        <a:xfrm>
          <a:off x="340937" y="487316"/>
          <a:ext cx="1475638" cy="1414941"/>
        </a:xfrm>
        <a:prstGeom prst="rect">
          <a:avLst/>
        </a:prstGeom>
        <a:solidFill>
          <a:srgbClr val="BBD5AA"/>
        </a:solidFill>
        <a:ln w="5715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39296D2-389D-45B6-89CF-DECB427A9832}">
      <dsp:nvSpPr>
        <dsp:cNvPr id="0" name=""/>
        <dsp:cNvSpPr/>
      </dsp:nvSpPr>
      <dsp:spPr>
        <a:xfrm rot="16200000">
          <a:off x="4373098" y="3596852"/>
          <a:ext cx="5052060" cy="5929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790480" bIns="0" numCol="1" spcCol="1270" anchor="t" anchorCtr="0">
          <a:noAutofit/>
        </a:bodyPr>
        <a:lstStyle/>
        <a:p>
          <a:pPr lvl="0" algn="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3300" b="1" kern="1200" dirty="0" smtClean="0">
              <a:solidFill>
                <a:schemeClr val="bg2"/>
              </a:solidFill>
            </a:rPr>
            <a:t>H A G Y O M Á N Y A</a:t>
          </a:r>
          <a:endParaRPr lang="hu-HU" sz="3300" b="1" kern="1200" dirty="0">
            <a:solidFill>
              <a:schemeClr val="bg2"/>
            </a:solidFill>
          </a:endParaRPr>
        </a:p>
      </dsp:txBody>
      <dsp:txXfrm>
        <a:off x="4373098" y="3596852"/>
        <a:ext cx="5052060" cy="592960"/>
      </dsp:txXfrm>
    </dsp:sp>
    <dsp:sp modelId="{2C2FD496-E684-4CDC-9EC7-CF0BCE563706}">
      <dsp:nvSpPr>
        <dsp:cNvPr id="0" name=""/>
        <dsp:cNvSpPr/>
      </dsp:nvSpPr>
      <dsp:spPr>
        <a:xfrm>
          <a:off x="7207441" y="1176790"/>
          <a:ext cx="3048710" cy="5052060"/>
        </a:xfrm>
        <a:prstGeom prst="rect">
          <a:avLst/>
        </a:prstGeom>
        <a:solidFill>
          <a:srgbClr val="B6E2B9"/>
        </a:solidFill>
        <a:ln w="5715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790480" rIns="156464" bIns="156464" numCol="1" spcCol="1270" anchor="t" anchorCtr="0">
          <a:noAutofit/>
        </a:bodyPr>
        <a:lstStyle/>
        <a:p>
          <a:pPr marL="228600" lvl="1" indent="-228600" algn="ctr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2200" b="1" kern="1200" dirty="0" smtClean="0">
              <a:solidFill>
                <a:schemeClr val="bg2"/>
              </a:solidFill>
            </a:rPr>
            <a:t> A hagyomány szerint ezen a napon Jézus Krisztus holtan feküdt sírjában, és nagyszombatról húsvétvasárnapra virradóan ünnepli a kereszténység Jézus feltámadását.</a:t>
          </a:r>
          <a:endParaRPr lang="hu-HU" sz="2200" b="1" kern="1200" dirty="0">
            <a:solidFill>
              <a:schemeClr val="bg2"/>
            </a:solidFill>
          </a:endParaRPr>
        </a:p>
      </dsp:txBody>
      <dsp:txXfrm>
        <a:off x="7207441" y="1176790"/>
        <a:ext cx="3048710" cy="5052060"/>
      </dsp:txXfrm>
    </dsp:sp>
    <dsp:sp modelId="{FE2C8ED0-3C96-4751-B0E1-8DF76A365B95}">
      <dsp:nvSpPr>
        <dsp:cNvPr id="0" name=""/>
        <dsp:cNvSpPr/>
      </dsp:nvSpPr>
      <dsp:spPr>
        <a:xfrm>
          <a:off x="6338318" y="545593"/>
          <a:ext cx="1488150" cy="1349297"/>
        </a:xfrm>
        <a:prstGeom prst="rect">
          <a:avLst/>
        </a:prstGeom>
        <a:solidFill>
          <a:srgbClr val="96D3A6"/>
        </a:solidFill>
        <a:ln w="5715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0BBC21-F242-41F6-A5E0-37B0A45DDC9C}">
      <dsp:nvSpPr>
        <dsp:cNvPr id="0" name=""/>
        <dsp:cNvSpPr/>
      </dsp:nvSpPr>
      <dsp:spPr>
        <a:xfrm rot="16200000">
          <a:off x="-1144093" y="3523855"/>
          <a:ext cx="5052060" cy="5569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790480" bIns="0" numCol="1" spcCol="1270" anchor="t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400" b="1" kern="1200" dirty="0" smtClean="0">
              <a:solidFill>
                <a:schemeClr val="bg2"/>
              </a:solidFill>
              <a:latin typeface="Arimo" panose="020B0604020202020204" pitchFamily="34" charset="0"/>
              <a:ea typeface="Arimo" panose="020B0604020202020204" pitchFamily="34" charset="0"/>
              <a:cs typeface="Arimo" panose="020B0604020202020204" pitchFamily="34" charset="0"/>
            </a:rPr>
            <a:t>A  N A P  E L N E V E Z É S E</a:t>
          </a:r>
          <a:endParaRPr lang="hu-HU" sz="2400" b="1" kern="1200" dirty="0">
            <a:solidFill>
              <a:schemeClr val="bg2"/>
            </a:solidFill>
            <a:latin typeface="Arimo" panose="020B0604020202020204" pitchFamily="34" charset="0"/>
            <a:ea typeface="Arimo" panose="020B0604020202020204" pitchFamily="34" charset="0"/>
            <a:cs typeface="Arimo" panose="020B0604020202020204" pitchFamily="34" charset="0"/>
          </a:endParaRPr>
        </a:p>
      </dsp:txBody>
      <dsp:txXfrm>
        <a:off x="-1144093" y="3523855"/>
        <a:ext cx="5052060" cy="556947"/>
      </dsp:txXfrm>
    </dsp:sp>
    <dsp:sp modelId="{9938C7BE-2EB4-4CA1-A6F6-C75FBA7BFE80}">
      <dsp:nvSpPr>
        <dsp:cNvPr id="0" name=""/>
        <dsp:cNvSpPr/>
      </dsp:nvSpPr>
      <dsp:spPr>
        <a:xfrm>
          <a:off x="1462489" y="1159344"/>
          <a:ext cx="3153045" cy="5052060"/>
        </a:xfrm>
        <a:prstGeom prst="rect">
          <a:avLst/>
        </a:prstGeom>
        <a:solidFill>
          <a:srgbClr val="B5D694"/>
        </a:solidFill>
        <a:ln w="5715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790480" rIns="113792" bIns="113792" numCol="1" spcCol="1270" anchor="t" anchorCtr="0">
          <a:noAutofit/>
        </a:bodyPr>
        <a:lstStyle/>
        <a:p>
          <a:pPr marL="171450" lvl="1" indent="-171450" algn="ctr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600" b="1" i="0" kern="1200" dirty="0" smtClean="0">
              <a:solidFill>
                <a:schemeClr val="bg1"/>
              </a:solidFill>
            </a:rPr>
            <a:t>A nap elnevezése több nyelven erre a napközbeni gyászra, vagy az esti ünneplésre utal. Az anglikánok Húsvét este (Easter Eve) vagy Csendes Szombat (Low Saturday) névvel illetik, a Fülöp-szigetekiek Fekete Szombatnak vagy Dicsőség Szombatjának (Sabado de Gloria) hívják, </a:t>
          </a:r>
          <a:r>
            <a:rPr lang="hu-HU" sz="1600" b="1" i="0" kern="1200" dirty="0" err="1" smtClean="0">
              <a:solidFill>
                <a:schemeClr val="bg1"/>
              </a:solidFill>
            </a:rPr>
            <a:t>Csehország-ban</a:t>
          </a:r>
          <a:r>
            <a:rPr lang="hu-HU" sz="1600" b="1" i="0" kern="1200" dirty="0" smtClean="0">
              <a:solidFill>
                <a:schemeClr val="bg1"/>
              </a:solidFill>
            </a:rPr>
            <a:t> az elnevezése Fehér Szombat. Magyar elnevezése a nagyhétre utal.</a:t>
          </a:r>
          <a:endParaRPr lang="hu-HU" sz="1600" b="1" i="0" kern="1200" dirty="0">
            <a:solidFill>
              <a:schemeClr val="bg1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hu-HU" sz="1600" b="1" i="0" kern="1200" dirty="0">
            <a:solidFill>
              <a:schemeClr val="bg1"/>
            </a:solidFill>
          </a:endParaRPr>
        </a:p>
      </dsp:txBody>
      <dsp:txXfrm>
        <a:off x="1462489" y="1159344"/>
        <a:ext cx="3153045" cy="5052060"/>
      </dsp:txXfrm>
    </dsp:sp>
    <dsp:sp modelId="{3F42FD42-4B9A-4B80-AB72-AE7D1F0773D6}">
      <dsp:nvSpPr>
        <dsp:cNvPr id="0" name=""/>
        <dsp:cNvSpPr/>
      </dsp:nvSpPr>
      <dsp:spPr>
        <a:xfrm>
          <a:off x="340937" y="487316"/>
          <a:ext cx="1475638" cy="1414941"/>
        </a:xfrm>
        <a:prstGeom prst="rect">
          <a:avLst/>
        </a:prstGeom>
        <a:solidFill>
          <a:srgbClr val="EFD9B2"/>
        </a:solidFill>
        <a:ln w="5715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39296D2-389D-45B6-89CF-DECB427A9832}">
      <dsp:nvSpPr>
        <dsp:cNvPr id="0" name=""/>
        <dsp:cNvSpPr/>
      </dsp:nvSpPr>
      <dsp:spPr>
        <a:xfrm rot="16200000">
          <a:off x="4544541" y="3434934"/>
          <a:ext cx="5052060" cy="5929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790480" bIns="0" numCol="1" spcCol="1270" anchor="t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400" b="1" kern="1200" baseline="0" dirty="0" smtClean="0">
              <a:solidFill>
                <a:schemeClr val="bg2"/>
              </a:solidFill>
            </a:rPr>
            <a:t>I D Ő P O N T O K </a:t>
          </a:r>
          <a:r>
            <a:rPr lang="hu-HU" sz="2400" b="1" kern="1200" spc="100" baseline="0" dirty="0" smtClean="0">
              <a:solidFill>
                <a:schemeClr val="bg2"/>
              </a:solidFill>
            </a:rPr>
            <a:t>2010-2030</a:t>
          </a:r>
          <a:endParaRPr lang="hu-HU" sz="2400" b="1" kern="1200" spc="100" baseline="0" dirty="0">
            <a:solidFill>
              <a:schemeClr val="bg2"/>
            </a:solidFill>
          </a:endParaRPr>
        </a:p>
      </dsp:txBody>
      <dsp:txXfrm>
        <a:off x="4544541" y="3434934"/>
        <a:ext cx="5052060" cy="592960"/>
      </dsp:txXfrm>
    </dsp:sp>
    <dsp:sp modelId="{2C2FD496-E684-4CDC-9EC7-CF0BCE563706}">
      <dsp:nvSpPr>
        <dsp:cNvPr id="0" name=""/>
        <dsp:cNvSpPr/>
      </dsp:nvSpPr>
      <dsp:spPr>
        <a:xfrm>
          <a:off x="7207441" y="1176790"/>
          <a:ext cx="3048710" cy="5052060"/>
        </a:xfrm>
        <a:prstGeom prst="rect">
          <a:avLst/>
        </a:prstGeom>
        <a:solidFill>
          <a:srgbClr val="B5D694"/>
        </a:solidFill>
        <a:ln w="5715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790480" rIns="99568" bIns="99568" numCol="1" spcCol="1270" anchor="t" anchorCtr="0">
          <a:noAutofit/>
        </a:bodyPr>
        <a:lstStyle/>
        <a:p>
          <a:pPr marL="114300" lvl="1" indent="-114300" algn="ctr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400" b="1" kern="1200" dirty="0" smtClean="0">
              <a:solidFill>
                <a:schemeClr val="bg2"/>
              </a:solidFill>
            </a:rPr>
            <a:t> </a:t>
          </a:r>
          <a:r>
            <a:rPr lang="hu-HU" sz="1050" b="1" kern="1200" dirty="0" smtClean="0">
              <a:solidFill>
                <a:schemeClr val="bg2"/>
              </a:solidFill>
              <a:latin typeface="Arial Black" panose="020B0A04020102020204" pitchFamily="34" charset="0"/>
            </a:rPr>
            <a:t>2010: április 3.</a:t>
          </a:r>
          <a:endParaRPr lang="hu-HU" sz="1050" b="1" kern="1200" dirty="0">
            <a:solidFill>
              <a:schemeClr val="bg2"/>
            </a:solidFill>
            <a:latin typeface="Arial Black" panose="020B0A04020102020204" pitchFamily="34" charset="0"/>
          </a:endParaRPr>
        </a:p>
        <a:p>
          <a:pPr marL="57150" lvl="1" indent="-57150" algn="ctr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050" b="1" kern="1200" dirty="0" smtClean="0">
              <a:solidFill>
                <a:schemeClr val="bg2"/>
              </a:solidFill>
              <a:latin typeface="Arial Black" panose="020B0A04020102020204" pitchFamily="34" charset="0"/>
            </a:rPr>
            <a:t>2011: április 23.</a:t>
          </a:r>
        </a:p>
        <a:p>
          <a:pPr marL="57150" lvl="1" indent="-57150" algn="ctr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050" b="1" kern="1200" dirty="0" smtClean="0">
              <a:solidFill>
                <a:schemeClr val="bg2"/>
              </a:solidFill>
              <a:latin typeface="Arial Black" panose="020B0A04020102020204" pitchFamily="34" charset="0"/>
            </a:rPr>
            <a:t>2012: április 7.</a:t>
          </a:r>
        </a:p>
        <a:p>
          <a:pPr marL="57150" lvl="1" indent="-57150" algn="ctr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050" b="1" kern="1200" dirty="0" smtClean="0">
              <a:solidFill>
                <a:schemeClr val="bg2"/>
              </a:solidFill>
              <a:latin typeface="Arial Black" panose="020B0A04020102020204" pitchFamily="34" charset="0"/>
            </a:rPr>
            <a:t>2013: március 30.</a:t>
          </a:r>
        </a:p>
        <a:p>
          <a:pPr marL="57150" lvl="1" indent="-57150" algn="ctr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050" b="1" kern="1200" dirty="0" smtClean="0">
              <a:solidFill>
                <a:schemeClr val="bg2"/>
              </a:solidFill>
              <a:latin typeface="Arial Black" panose="020B0A04020102020204" pitchFamily="34" charset="0"/>
            </a:rPr>
            <a:t>2014: április 19.</a:t>
          </a:r>
        </a:p>
        <a:p>
          <a:pPr marL="57150" lvl="1" indent="-57150" algn="ctr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050" b="1" kern="1200" dirty="0" smtClean="0">
              <a:solidFill>
                <a:schemeClr val="bg2"/>
              </a:solidFill>
              <a:latin typeface="Arial Black" panose="020B0A04020102020204" pitchFamily="34" charset="0"/>
            </a:rPr>
            <a:t>2015: április 4.</a:t>
          </a:r>
        </a:p>
        <a:p>
          <a:pPr marL="57150" lvl="1" indent="-57150" algn="ctr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050" b="1" kern="1200" dirty="0" smtClean="0">
              <a:solidFill>
                <a:schemeClr val="bg2"/>
              </a:solidFill>
              <a:latin typeface="Arial Black" panose="020B0A04020102020204" pitchFamily="34" charset="0"/>
            </a:rPr>
            <a:t>2016: március 26.</a:t>
          </a:r>
        </a:p>
        <a:p>
          <a:pPr marL="57150" lvl="1" indent="-57150" algn="ctr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050" b="1" kern="1200" dirty="0" smtClean="0">
              <a:solidFill>
                <a:schemeClr val="bg2"/>
              </a:solidFill>
              <a:latin typeface="Arial Black" panose="020B0A04020102020204" pitchFamily="34" charset="0"/>
            </a:rPr>
            <a:t>2017: április 15.</a:t>
          </a:r>
        </a:p>
        <a:p>
          <a:pPr marL="57150" lvl="1" indent="-57150" algn="ctr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050" b="1" kern="1200" dirty="0" smtClean="0">
              <a:solidFill>
                <a:schemeClr val="bg2"/>
              </a:solidFill>
              <a:latin typeface="Arial Black" panose="020B0A04020102020204" pitchFamily="34" charset="0"/>
            </a:rPr>
            <a:t>2018: március 31.</a:t>
          </a:r>
        </a:p>
        <a:p>
          <a:pPr marL="57150" lvl="1" indent="-57150" algn="ctr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050" b="1" kern="1200" dirty="0" smtClean="0">
              <a:solidFill>
                <a:schemeClr val="bg2"/>
              </a:solidFill>
              <a:latin typeface="Arial Black" panose="020B0A04020102020204" pitchFamily="34" charset="0"/>
            </a:rPr>
            <a:t>2019: április 20.</a:t>
          </a:r>
        </a:p>
        <a:p>
          <a:pPr marL="57150" lvl="1" indent="-57150" algn="ctr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050" b="1" kern="1200" dirty="0" smtClean="0">
              <a:solidFill>
                <a:schemeClr val="bg2"/>
              </a:solidFill>
              <a:latin typeface="Arial Black" panose="020B0A04020102020204" pitchFamily="34" charset="0"/>
            </a:rPr>
            <a:t>2020: április 11.</a:t>
          </a:r>
        </a:p>
        <a:p>
          <a:pPr marL="57150" lvl="1" indent="-57150" algn="ctr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050" b="1" kern="1200" dirty="0" smtClean="0">
              <a:solidFill>
                <a:schemeClr val="bg2"/>
              </a:solidFill>
              <a:latin typeface="Arial Black" panose="020B0A04020102020204" pitchFamily="34" charset="0"/>
            </a:rPr>
            <a:t>2021: április 3.</a:t>
          </a:r>
        </a:p>
        <a:p>
          <a:pPr marL="57150" lvl="1" indent="-57150" algn="ctr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050" b="1" kern="1200" dirty="0" smtClean="0">
              <a:solidFill>
                <a:schemeClr val="bg2"/>
              </a:solidFill>
              <a:latin typeface="Arial Black" panose="020B0A04020102020204" pitchFamily="34" charset="0"/>
            </a:rPr>
            <a:t>2022: április 16.</a:t>
          </a:r>
        </a:p>
        <a:p>
          <a:pPr marL="57150" lvl="1" indent="-57150" algn="ctr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050" b="1" kern="1200" dirty="0" smtClean="0">
              <a:solidFill>
                <a:schemeClr val="bg2"/>
              </a:solidFill>
              <a:latin typeface="Arial Black" panose="020B0A04020102020204" pitchFamily="34" charset="0"/>
            </a:rPr>
            <a:t>2023: április 8.</a:t>
          </a:r>
        </a:p>
        <a:p>
          <a:pPr marL="57150" lvl="1" indent="-57150" algn="ctr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050" b="1" kern="1200" dirty="0" smtClean="0">
              <a:solidFill>
                <a:schemeClr val="bg2"/>
              </a:solidFill>
              <a:latin typeface="Arial Black" panose="020B0A04020102020204" pitchFamily="34" charset="0"/>
            </a:rPr>
            <a:t>2024: március 30.</a:t>
          </a:r>
        </a:p>
        <a:p>
          <a:pPr marL="57150" lvl="1" indent="-57150" algn="ctr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050" b="1" kern="1200" dirty="0" smtClean="0">
              <a:solidFill>
                <a:schemeClr val="bg2"/>
              </a:solidFill>
              <a:latin typeface="Arial Black" panose="020B0A04020102020204" pitchFamily="34" charset="0"/>
            </a:rPr>
            <a:t>2025: április 19.</a:t>
          </a:r>
        </a:p>
        <a:p>
          <a:pPr marL="57150" lvl="1" indent="-57150" algn="ctr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050" b="1" kern="1200" dirty="0" smtClean="0">
              <a:solidFill>
                <a:schemeClr val="bg2"/>
              </a:solidFill>
              <a:latin typeface="Arial Black" panose="020B0A04020102020204" pitchFamily="34" charset="0"/>
            </a:rPr>
            <a:t>2026: április 4.</a:t>
          </a:r>
        </a:p>
        <a:p>
          <a:pPr marL="57150" lvl="1" indent="-57150" algn="ctr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050" b="1" kern="1200" dirty="0" smtClean="0">
              <a:solidFill>
                <a:schemeClr val="bg2"/>
              </a:solidFill>
              <a:latin typeface="Arial Black" panose="020B0A04020102020204" pitchFamily="34" charset="0"/>
            </a:rPr>
            <a:t>2027: március 27.</a:t>
          </a:r>
        </a:p>
        <a:p>
          <a:pPr marL="57150" lvl="1" indent="-57150" algn="ctr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050" b="1" kern="1200" dirty="0" smtClean="0">
              <a:solidFill>
                <a:schemeClr val="bg2"/>
              </a:solidFill>
              <a:latin typeface="Arial Black" panose="020B0A04020102020204" pitchFamily="34" charset="0"/>
            </a:rPr>
            <a:t>2028: április 15.</a:t>
          </a:r>
        </a:p>
        <a:p>
          <a:pPr marL="57150" lvl="1" indent="-57150" algn="ctr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050" b="1" kern="1200" dirty="0" smtClean="0">
              <a:solidFill>
                <a:schemeClr val="bg2"/>
              </a:solidFill>
              <a:latin typeface="Arial Black" panose="020B0A04020102020204" pitchFamily="34" charset="0"/>
            </a:rPr>
            <a:t>2029: március 31.</a:t>
          </a:r>
        </a:p>
        <a:p>
          <a:pPr marL="57150" lvl="1" indent="-57150" algn="ctr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hu-HU" sz="1050" b="1" kern="1200" dirty="0" smtClean="0">
              <a:solidFill>
                <a:schemeClr val="bg2"/>
              </a:solidFill>
              <a:latin typeface="Arial Black" panose="020B0A04020102020204" pitchFamily="34" charset="0"/>
            </a:rPr>
            <a:t>2030: április 20.</a:t>
          </a:r>
        </a:p>
      </dsp:txBody>
      <dsp:txXfrm>
        <a:off x="7207441" y="1176790"/>
        <a:ext cx="3048710" cy="5052060"/>
      </dsp:txXfrm>
    </dsp:sp>
    <dsp:sp modelId="{FE2C8ED0-3C96-4751-B0E1-8DF76A365B95}">
      <dsp:nvSpPr>
        <dsp:cNvPr id="0" name=""/>
        <dsp:cNvSpPr/>
      </dsp:nvSpPr>
      <dsp:spPr>
        <a:xfrm>
          <a:off x="6338318" y="545593"/>
          <a:ext cx="1488150" cy="1349297"/>
        </a:xfrm>
        <a:prstGeom prst="rect">
          <a:avLst/>
        </a:prstGeom>
        <a:solidFill>
          <a:srgbClr val="D5EDD5"/>
        </a:solidFill>
        <a:ln w="5715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  <dgm:cat type="picture" pri="29000"/>
    <dgm:cat type="pictureconvert" pri="2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2">
  <dgm:title val=""/>
  <dgm:desc val=""/>
  <dgm:catLst>
    <dgm:cat type="list" pri="6000"/>
    <dgm:cat type="relationship" pri="16000"/>
    <dgm:cat type="picture" pri="29000"/>
    <dgm:cat type="pictureconvert" pri="2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/>
    </dgm:varLst>
    <dgm:choose name="Name0">
      <dgm:if name="Name1" func="var" arg="dir" op="equ" val="norm">
        <dgm:alg type="lin">
          <dgm:param type="linDir" val="fromL"/>
          <dgm:param type="nodeVertAlign" val="t"/>
        </dgm:alg>
      </dgm:if>
      <dgm:else name="Name2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Node" refType="w"/>
      <dgm:constr type="h" for="ch" forName="compositeNode" refType="h"/>
      <dgm:constr type="w" for="ch" forName="sibTrans" refType="w" refFor="ch" refForName="compositeNode" op="equ" fact="0.2"/>
      <dgm:constr type="h" for="des" forName="childNode" op="equ"/>
      <dgm:constr type="w" for="des" forName="childNode" op="equ"/>
      <dgm:constr type="w" for="des" forName="parentNode" op="equ"/>
      <dgm:constr type="h" for="des" forName="image" op="equ"/>
      <dgm:constr type="w" for="des" forName="image" op="equ"/>
      <dgm:constr type="primFontSz" for="des" forName="parentNode" op="equ" val="65"/>
      <dgm:constr type="primFontSz" for="des" forName="childNode" op="equ" val="65"/>
    </dgm:constrLst>
    <dgm:ruleLst/>
    <dgm:forEach name="Name3" axis="ch" ptType="node">
      <dgm:layoutNode name="compositeNode">
        <dgm:varLst>
          <dgm:bulletEnabled val="1"/>
        </dgm:varLst>
        <dgm:alg type="composite"/>
        <dgm:presOf/>
        <dgm:choose name="Name4">
          <dgm:if name="Name5" func="var" arg="dir" op="equ" val="norm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l" for="ch" forName="image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l" for="ch" forName="childNode" refType="w" refFor="ch" refForName="image" fact="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l" for="ch" forName="parentNode"/>
              <dgm:constr type="r" for="ch" forName="parentNode" refType="l" refFor="ch" refForName="childNode"/>
              <dgm:constr type="rMarg" for="ch" forName="parentNode" refType="w" refFor="ch" refForName="image" fact="1.25"/>
            </dgm:constrLst>
          </dgm:if>
          <dgm:else name="Name6">
            <dgm:constrLst>
              <dgm:constr type="w" for="ch" forName="image" refType="w"/>
              <dgm:constr type="h" for="ch" forName="image" refType="h"/>
              <dgm:constr type="h" for="ch" forName="image" refType="w" refFor="ch" refForName="image" op="lte"/>
              <dgm:constr type="w" for="ch" forName="image" refType="h" refFor="ch" refForName="image" op="lte"/>
              <dgm:constr type="w" for="ch" forName="image" refType="w" op="lte" fact="0.33"/>
              <dgm:constr type="h" for="ch" forName="image" refType="h" op="lte" fact="0.33"/>
              <dgm:constr type="t" for="ch" forName="image"/>
              <dgm:constr type="r" for="ch" forName="image" refType="w"/>
              <dgm:constr type="w" for="ch" forName="childNode" refType="w" fact="0.85"/>
              <dgm:constr type="h" for="ch" forName="childNode" refType="h" fact="0.78"/>
              <dgm:constr type="t" for="ch" forName="childNode" refType="h" refFor="ch" refForName="image" fact="0.66"/>
              <dgm:constr type="r" for="ch" forName="childNode" refType="w"/>
              <dgm:constr type="rOff" for="ch" forName="childNode" refType="w" refFor="ch" refForName="image" fact="-0.5"/>
              <dgm:constr type="tMarg" for="ch" forName="childNode" refType="w" refFor="ch" refForName="image" fact="1.25"/>
              <dgm:constr type="t" for="ch" forName="parentNode" refType="h" refFor="ch" refForName="image" fact="0.66"/>
              <dgm:constr type="b" for="ch" forName="parentNode" refType="b" refFor="ch" refForName="childNode"/>
              <dgm:constr type="r" for="ch" forName="parentNode" refType="w"/>
              <dgm:constr type="l" for="ch" forName="parentNode" refType="r" refFor="ch" refForName="childNode"/>
              <dgm:constr type="lOff" for="ch" forName="parentNode" refType="rOff" refFor="ch" refForName="childNode"/>
              <dgm:constr type="lMarg" for="ch" forName="parentNode" refType="w" refFor="ch" refForName="image" fact="1.25"/>
            </dgm:constrLst>
          </dgm:else>
        </dgm:choose>
        <dgm:ruleLst>
          <dgm:rule type="w" for="ch" forName="childNode" val="NaN" fact="0.4" max="NaN"/>
          <dgm:rule type="h" for="ch" forName="childNode" val="NaN" fact="0.5" max="NaN"/>
        </dgm:ruleLst>
        <dgm:layoutNode name="image" styleLbl="fgImgPlace1">
          <dgm:alg type="sp"/>
          <dgm:shape xmlns:r="http://schemas.openxmlformats.org/officeDocument/2006/relationships" type="rect" r:blip="" zOrderOff="4" blipPhldr="1">
            <dgm:adjLst/>
          </dgm:shape>
          <dgm:presOf/>
          <dgm:constrLst/>
          <dgm:ruleLst/>
        </dgm:layoutNode>
        <dgm:layoutNode name="childNode" styleLbl="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 zOrderOff="2">
            <dgm:adjLst/>
          </dgm:shape>
          <dgm:presOf axis="des" ptType="node"/>
          <dgm:constrLst/>
          <dgm:ruleLst>
            <dgm:rule type="primFontSz" val="5" fact="NaN" max="NaN"/>
          </dgm:ruleLst>
        </dgm:layoutNode>
        <dgm:layoutNode name="parentNode" styleLbl="revTx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>
                <dgm:adjLst/>
              </dgm:shape>
              <dgm:presOf axis="self"/>
              <dgm:constrLst>
                <dgm:constr type="lMarg"/>
                <dgm:constr type="bMarg"/>
                <dgm:constr type="tMarg"/>
              </dgm:constrLst>
            </dgm:if>
            <dgm:else name="Name9">
              <dgm:alg type="tx">
                <dgm:param type="autoTxRot" val="grav"/>
                <dgm:param type="parTxLTRAlign" val="l"/>
                <dgm:param type="parTxRTLAlign" val="l"/>
              </dgm:alg>
              <dgm:shape xmlns:r="http://schemas.openxmlformats.org/officeDocument/2006/relationships" rot="90" type="rect" r:blip="">
                <dgm:adjLst/>
              </dgm:shape>
              <dgm:presOf axis="self"/>
              <dgm:constrLst>
                <dgm:constr type="rMarg"/>
                <dgm:constr type="bMarg"/>
                <dgm:constr type="tMarg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2462E-E747-496C-904E-95D6F4BFF057}" type="datetimeFigureOut">
              <a:rPr lang="hu-HU" smtClean="0"/>
              <a:t>2021.04.18.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0C84EB77-1A20-4BE4-8632-92C354EFB927}" type="slidenum">
              <a:rPr lang="hu-HU" smtClean="0"/>
              <a:t>‹#›</a:t>
            </a:fld>
            <a:endParaRPr lang="hu-HU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4512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2462E-E747-496C-904E-95D6F4BFF057}" type="datetimeFigureOut">
              <a:rPr lang="hu-HU" smtClean="0"/>
              <a:t>2021.04.18.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4EB77-1A20-4BE4-8632-92C354EFB927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18311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2462E-E747-496C-904E-95D6F4BFF057}" type="datetimeFigureOut">
              <a:rPr lang="hu-HU" smtClean="0"/>
              <a:t>2021.04.18.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4EB77-1A20-4BE4-8632-92C354EFB927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717218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2462E-E747-496C-904E-95D6F4BFF057}" type="datetimeFigureOut">
              <a:rPr lang="hu-HU" smtClean="0"/>
              <a:t>2021.04.18.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4EB77-1A20-4BE4-8632-92C354EFB927}" type="slidenum">
              <a:rPr lang="hu-HU" smtClean="0"/>
              <a:t>‹#›</a:t>
            </a:fld>
            <a:endParaRPr lang="hu-HU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4920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2462E-E747-496C-904E-95D6F4BFF057}" type="datetimeFigureOut">
              <a:rPr lang="hu-HU" smtClean="0"/>
              <a:t>2021.04.18.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4EB77-1A20-4BE4-8632-92C354EFB927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231043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2462E-E747-496C-904E-95D6F4BFF057}" type="datetimeFigureOut">
              <a:rPr lang="hu-HU" smtClean="0"/>
              <a:t>2021.04.18.</a:t>
            </a:fld>
            <a:endParaRPr lang="hu-H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4EB77-1A20-4BE4-8632-92C354EFB927}" type="slidenum">
              <a:rPr lang="hu-HU" smtClean="0"/>
              <a:t>‹#›</a:t>
            </a:fld>
            <a:endParaRPr lang="hu-HU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695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2462E-E747-496C-904E-95D6F4BFF057}" type="datetimeFigureOut">
              <a:rPr lang="hu-HU" smtClean="0"/>
              <a:t>2021.04.18.</a:t>
            </a:fld>
            <a:endParaRPr lang="hu-H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4EB77-1A20-4BE4-8632-92C354EFB927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52649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2462E-E747-496C-904E-95D6F4BFF057}" type="datetimeFigureOut">
              <a:rPr lang="hu-HU" smtClean="0"/>
              <a:t>2021.04.18.</a:t>
            </a:fld>
            <a:endParaRPr lang="hu-H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4EB77-1A20-4BE4-8632-92C354EFB927}" type="slidenum">
              <a:rPr lang="hu-HU" smtClean="0"/>
              <a:t>‹#›</a:t>
            </a:fld>
            <a:endParaRPr lang="hu-HU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7281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2462E-E747-496C-904E-95D6F4BFF057}" type="datetimeFigureOut">
              <a:rPr lang="hu-HU" smtClean="0"/>
              <a:t>2021.04.18.</a:t>
            </a:fld>
            <a:endParaRPr lang="hu-H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4EB77-1A20-4BE4-8632-92C354EFB927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74098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2462E-E747-496C-904E-95D6F4BFF057}" type="datetimeFigureOut">
              <a:rPr lang="hu-HU" smtClean="0"/>
              <a:t>2021.04.18.</a:t>
            </a:fld>
            <a:endParaRPr lang="hu-H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4EB77-1A20-4BE4-8632-92C354EFB927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83743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 dirty="0" smtClean="0"/>
              <a:t>Kép beszúrásához kattintson az ikonra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2462E-E747-496C-904E-95D6F4BFF057}" type="datetimeFigureOut">
              <a:rPr lang="hu-HU" smtClean="0"/>
              <a:t>2021.04.18.</a:t>
            </a:fld>
            <a:endParaRPr lang="hu-H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4EB77-1A20-4BE4-8632-92C354EFB927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46014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Eigth level</a:t>
            </a:r>
          </a:p>
          <a:p>
            <a:pPr lvl="8"/>
            <a:r>
              <a:rPr lang="en-US" dirty="0"/>
              <a:t>Ninth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5582462E-E747-496C-904E-95D6F4BFF057}" type="datetimeFigureOut">
              <a:rPr lang="hu-HU" smtClean="0"/>
              <a:t>2021.04.18.</a:t>
            </a:fld>
            <a:endParaRPr lang="hu-H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84EB77-1A20-4BE4-8632-92C354EFB927}" type="slidenum">
              <a:rPr lang="hu-HU" smtClean="0"/>
              <a:t>‹#›</a:t>
            </a:fld>
            <a:endParaRPr lang="hu-HU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5895417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48000">
              <a:schemeClr val="accent5">
                <a:lumMod val="40000"/>
                <a:lumOff val="60000"/>
              </a:schemeClr>
            </a:gs>
            <a:gs pos="0">
              <a:schemeClr val="tx2">
                <a:lumMod val="75000"/>
              </a:schemeClr>
            </a:gs>
            <a:gs pos="100000">
              <a:srgbClr val="0070C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/>
          <p:cNvSpPr/>
          <p:nvPr/>
        </p:nvSpPr>
        <p:spPr>
          <a:xfrm>
            <a:off x="2638954" y="2683554"/>
            <a:ext cx="7366893" cy="1323439"/>
          </a:xfrm>
          <a:prstGeom prst="rect">
            <a:avLst/>
          </a:prstGeom>
          <a:noFill/>
          <a:ln w="57150">
            <a:solidFill>
              <a:schemeClr val="bg2"/>
            </a:solidFill>
            <a:prstDash val="dashDot"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  <a:softEdge rad="12700"/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80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Bodoni MT Black" panose="02070A03080606020203" pitchFamily="18" charset="0"/>
              </a:rPr>
              <a:t>Nagyszombat</a:t>
            </a:r>
            <a:endParaRPr lang="hu-HU" sz="80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Bodoni MT Black" panose="02070A03080606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504878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5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Scale>
                                      <p:cBhvr>
                                        <p:cTn id="6" dur="5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100000">
              <a:schemeClr val="tx2">
                <a:lumMod val="75000"/>
              </a:schemeClr>
            </a:gs>
            <a:gs pos="50000">
              <a:schemeClr val="accent5">
                <a:lumMod val="40000"/>
                <a:lumOff val="60000"/>
              </a:schemeClr>
            </a:gs>
            <a:gs pos="0">
              <a:srgbClr val="5AD1A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928049490"/>
              </p:ext>
            </p:extLst>
          </p:nvPr>
        </p:nvGraphicFramePr>
        <p:xfrm>
          <a:off x="800100" y="304800"/>
          <a:ext cx="10325100" cy="6477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63212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54100">
              <a:srgbClr val="F2D7AF"/>
            </a:gs>
            <a:gs pos="100000">
              <a:schemeClr val="accent1"/>
            </a:gs>
            <a:gs pos="0">
              <a:schemeClr val="tx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506883645"/>
              </p:ext>
            </p:extLst>
          </p:nvPr>
        </p:nvGraphicFramePr>
        <p:xfrm>
          <a:off x="742950" y="276225"/>
          <a:ext cx="10325100" cy="6477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356496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54100">
              <a:srgbClr val="F2D7AF"/>
            </a:gs>
            <a:gs pos="100000">
              <a:schemeClr val="accent1">
                <a:lumMod val="75000"/>
              </a:schemeClr>
            </a:gs>
            <a:gs pos="0">
              <a:schemeClr val="accent1">
                <a:lumMod val="7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161364" y="1841533"/>
            <a:ext cx="11806517" cy="46012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hu-HU" dirty="0" smtClean="0">
                <a:solidFill>
                  <a:schemeClr val="bg1"/>
                </a:solidFill>
                <a:latin typeface="Bahnschrift SemiLight SemiConde" panose="020B0502040204020203" pitchFamily="34" charset="0"/>
              </a:rPr>
              <a:t>Nagyszombaton </a:t>
            </a:r>
            <a:r>
              <a:rPr lang="hu-HU" dirty="0">
                <a:solidFill>
                  <a:schemeClr val="bg1"/>
                </a:solidFill>
                <a:latin typeface="Bahnschrift SemiLight SemiConde" panose="020B0502040204020203" pitchFamily="34" charset="0"/>
              </a:rPr>
              <a:t>a katolikus egyház papsága a hívekkel együtt Krisztus sírjánál elmélkedik az Úr szenvedéséről és haláláról. Az oltár, amit nagycsütörtök napján minden felszerelésétől megfosztottak, üresen áll. Nem tartanak szentmisét sem</a:t>
            </a:r>
            <a:r>
              <a:rPr lang="hu-HU" dirty="0" smtClean="0">
                <a:solidFill>
                  <a:schemeClr val="bg1"/>
                </a:solidFill>
                <a:latin typeface="Blackadder ITC" panose="04020505051007020D02" pitchFamily="82" charset="0"/>
              </a:rPr>
              <a:t>.</a:t>
            </a:r>
            <a:endParaRPr lang="hu-HU" dirty="0">
              <a:solidFill>
                <a:schemeClr val="bg1"/>
              </a:solidFill>
              <a:latin typeface="Blackadder ITC" panose="04020505051007020D02" pitchFamily="82" charset="0"/>
            </a:endParaRPr>
          </a:p>
          <a:p>
            <a:pPr algn="just"/>
            <a:endParaRPr lang="hu-HU" dirty="0"/>
          </a:p>
          <a:p>
            <a:pPr algn="just"/>
            <a:endParaRPr lang="hu-HU" dirty="0" smtClean="0"/>
          </a:p>
          <a:p>
            <a:pPr algn="just"/>
            <a:r>
              <a:rPr lang="hu-HU" dirty="0" smtClean="0">
                <a:solidFill>
                  <a:schemeClr val="bg1"/>
                </a:solidFill>
                <a:latin typeface="Bahnschrift SemiLight SemiConde" panose="020B0502040204020203" pitchFamily="34" charset="0"/>
              </a:rPr>
              <a:t>          Hans </a:t>
            </a:r>
            <a:r>
              <a:rPr lang="hu-HU" dirty="0">
                <a:solidFill>
                  <a:schemeClr val="bg1"/>
                </a:solidFill>
                <a:latin typeface="Bahnschrift SemiLight SemiConde" panose="020B0502040204020203" pitchFamily="34" charset="0"/>
              </a:rPr>
              <a:t>Holbein ifj.: Jézus Krisztus teste a sírban</a:t>
            </a:r>
            <a:endParaRPr lang="hu-HU" dirty="0"/>
          </a:p>
          <a:p>
            <a:pPr algn="just"/>
            <a:endParaRPr lang="hu-HU" dirty="0" smtClean="0"/>
          </a:p>
          <a:p>
            <a:pPr algn="just"/>
            <a:endParaRPr lang="hu-HU" dirty="0"/>
          </a:p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hu-HU" dirty="0" smtClean="0">
                <a:solidFill>
                  <a:schemeClr val="bg1"/>
                </a:solidFill>
                <a:latin typeface="Bahnschrift SemiLight SemiConde" panose="020B0502040204020203" pitchFamily="34" charset="0"/>
              </a:rPr>
              <a:t>Nagyszombat a húsvéti örömünnep kezdete. A katolikus liturgia szerint este kezdődik az ünnep a tűzszenteléssel, a tűz Krisztus jelképe, akinek feltámadásával a remény, a fény születését ünneplik a keresztény egyházak, ezt követi a keresztvíz-szentelés.</a:t>
            </a:r>
          </a:p>
          <a:p>
            <a:pPr marL="268288" indent="-268288" algn="just">
              <a:buFont typeface="Wingdings" panose="05000000000000000000" pitchFamily="2" charset="2"/>
              <a:buChar char="q"/>
            </a:pPr>
            <a:r>
              <a:rPr lang="hu-HU" dirty="0" smtClean="0">
                <a:solidFill>
                  <a:schemeClr val="bg1"/>
                </a:solidFill>
                <a:latin typeface="Bahnschrift SemiLight SemiConde" panose="020B0502040204020203" pitchFamily="34" charset="0"/>
              </a:rPr>
              <a:t>A jeruzsálemi Szent Sír templomban minden év nagyszombatján éjfélkor megismétlődik a tűzszentelés szertartása. A régi időkben az új tűz, amellyel a keresztények a húsvéti ételeiket főzték, a nagyszombati megszentelt tűz parazsától vagy szenétől lobbant lángra. A nagyszombati szertartás keretében jönnek vissza a harangok Rómából. 7 olvasmány létezik, majd a prédikáció után 12 egyetemes könyörgés. Ebben a világ embereiért és vezetőiért, valamint a papságért könyörögnek. Az áldoztatás után a pap - az asszisztencia vezetésével – körmenetre indul. A visszaérkezés után áldást mond, és elbocsátja a híveket. A következő misére, a Jézus feltámadását jelző vigília-misére éjfélkor, egyes egyházközségekben hajnalban kerül sor.</a:t>
            </a:r>
          </a:p>
        </p:txBody>
      </p:sp>
      <p:sp>
        <p:nvSpPr>
          <p:cNvPr id="6" name="Szaggatott nyíl jobbra 5"/>
          <p:cNvSpPr/>
          <p:nvPr/>
        </p:nvSpPr>
        <p:spPr>
          <a:xfrm>
            <a:off x="533400" y="2731153"/>
            <a:ext cx="5648325" cy="742950"/>
          </a:xfrm>
          <a:prstGeom prst="stripedRightArrow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pic>
        <p:nvPicPr>
          <p:cNvPr id="7" name="Kép 6"/>
          <p:cNvPicPr>
            <a:picLocks noChangeAspect="1"/>
          </p:cNvPicPr>
          <p:nvPr/>
        </p:nvPicPr>
        <p:blipFill rotWithShape="1">
          <a:blip r:embed="rId2"/>
          <a:srcRect l="1862" t="40177" r="2153" b="4789"/>
          <a:stretch/>
        </p:blipFill>
        <p:spPr>
          <a:xfrm>
            <a:off x="6841190" y="2516840"/>
            <a:ext cx="4467225" cy="11715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Téglalap 7"/>
          <p:cNvSpPr/>
          <p:nvPr/>
        </p:nvSpPr>
        <p:spPr>
          <a:xfrm>
            <a:off x="2227675" y="411967"/>
            <a:ext cx="7673896" cy="1200329"/>
          </a:xfrm>
          <a:prstGeom prst="rect">
            <a:avLst/>
          </a:prstGeom>
          <a:noFill/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hu-HU" sz="7200" b="1" dirty="0" smtClean="0">
                <a:ln/>
                <a:solidFill>
                  <a:schemeClr val="accent3"/>
                </a:solidFill>
              </a:rPr>
              <a:t>Katolikus liturgia</a:t>
            </a:r>
            <a:endParaRPr lang="hu-HU" sz="7200" b="1" cap="none" spc="0" dirty="0">
              <a:ln/>
              <a:solidFill>
                <a:schemeClr val="accent3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96588109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1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750"/>
                            </p:stCondLst>
                            <p:childTnLst>
                              <p:par>
                                <p:cTn id="12" presetID="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250"/>
                            </p:stCondLst>
                            <p:childTnLst>
                              <p:par>
                                <p:cTn id="17" presetID="16" presetClass="entr" presetSubtype="21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1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54100">
              <a:srgbClr val="F2D7AF"/>
            </a:gs>
            <a:gs pos="100000">
              <a:schemeClr val="tx2">
                <a:lumMod val="75000"/>
              </a:schemeClr>
            </a:gs>
            <a:gs pos="0">
              <a:schemeClr val="accent3">
                <a:lumMod val="60000"/>
                <a:lumOff val="4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églalap 1"/>
          <p:cNvSpPr/>
          <p:nvPr/>
        </p:nvSpPr>
        <p:spPr>
          <a:xfrm>
            <a:off x="695325" y="3102485"/>
            <a:ext cx="11058525" cy="1477328"/>
          </a:xfrm>
          <a:prstGeom prst="rect">
            <a:avLst/>
          </a:prstGeom>
          <a:noFill/>
          <a:ln w="57150">
            <a:solidFill>
              <a:schemeClr val="bg1"/>
            </a:solidFill>
            <a:prstDash val="dashDot"/>
          </a:ln>
          <a:effectLst>
            <a:softEdge rad="12700"/>
          </a:effectLst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u-HU" sz="5400" b="1" i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Bodoni MT Black" panose="02070A03080606020203" pitchFamily="18" charset="0"/>
              </a:rPr>
              <a:t>Készítette: Hordós </a:t>
            </a:r>
            <a:r>
              <a:rPr lang="hu-HU" sz="5400" b="1" i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Bodoni MT Black" panose="02070A03080606020203" pitchFamily="18" charset="0"/>
              </a:rPr>
              <a:t>Tihamér </a:t>
            </a:r>
            <a:r>
              <a:rPr lang="hu-HU" sz="3600" b="1" i="1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Bodoni MT Black" panose="02070A03080606020203" pitchFamily="18" charset="0"/>
              </a:rPr>
              <a:t>9.kny</a:t>
            </a:r>
            <a:endParaRPr lang="hu-HU" sz="3600" b="1" i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Bodoni MT Black" panose="02070A03080606020203" pitchFamily="18" charset="0"/>
            </a:endParaRPr>
          </a:p>
        </p:txBody>
      </p:sp>
      <p:sp>
        <p:nvSpPr>
          <p:cNvPr id="3" name="Téglalap 2"/>
          <p:cNvSpPr/>
          <p:nvPr/>
        </p:nvSpPr>
        <p:spPr>
          <a:xfrm>
            <a:off x="2111188" y="5700959"/>
            <a:ext cx="9642662" cy="738664"/>
          </a:xfrm>
          <a:prstGeom prst="rect">
            <a:avLst/>
          </a:prstGeom>
          <a:noFill/>
          <a:ln w="57150">
            <a:solidFill>
              <a:schemeClr val="bg1"/>
            </a:solidFill>
            <a:prstDash val="dashDot"/>
          </a:ln>
          <a:effectLst>
            <a:softEdge rad="12700"/>
          </a:effectLst>
        </p:spPr>
        <p:txBody>
          <a:bodyPr wrap="square" lIns="91440" tIns="45720" rIns="91440" bIns="45720">
            <a:spAutoFit/>
          </a:bodyPr>
          <a:lstStyle/>
          <a:p>
            <a:r>
              <a:rPr lang="hu-HU" sz="2400" b="1" i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Bodoni MT Black" panose="02070A03080606020203" pitchFamily="18" charset="0"/>
              </a:rPr>
              <a:t>Forrás</a:t>
            </a:r>
            <a:r>
              <a:rPr lang="hu-HU" sz="2400" b="1" i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Bodoni MT Black" panose="02070A03080606020203" pitchFamily="18" charset="0"/>
              </a:rPr>
              <a:t>: </a:t>
            </a:r>
            <a:r>
              <a:rPr lang="hu-HU" b="1" i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Bodoni MT Black" panose="02070A03080606020203" pitchFamily="18" charset="0"/>
              </a:rPr>
              <a:t>https://hu.wikipedia.org/wiki/Nagyszombat_(kereszt%C3%A9nys%C3%A9g)</a:t>
            </a:r>
            <a:endParaRPr lang="hu-HU" b="1" i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Bodoni MT Black" panose="02070A030806060202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36421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196</TotalTime>
  <Words>463</Words>
  <Application>Microsoft Office PowerPoint</Application>
  <PresentationFormat>Szélesvásznú</PresentationFormat>
  <Paragraphs>40</Paragraphs>
  <Slides>5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9</vt:i4>
      </vt:variant>
      <vt:variant>
        <vt:lpstr>Téma</vt:lpstr>
      </vt:variant>
      <vt:variant>
        <vt:i4>1</vt:i4>
      </vt:variant>
      <vt:variant>
        <vt:lpstr>Diacímek</vt:lpstr>
      </vt:variant>
      <vt:variant>
        <vt:i4>5</vt:i4>
      </vt:variant>
    </vt:vector>
  </HeadingPairs>
  <TitlesOfParts>
    <vt:vector size="15" baseType="lpstr">
      <vt:lpstr>Arial</vt:lpstr>
      <vt:lpstr>Arial Black</vt:lpstr>
      <vt:lpstr>Arimo</vt:lpstr>
      <vt:lpstr>Bahnschrift SemiLight SemiConde</vt:lpstr>
      <vt:lpstr>Blackadder ITC</vt:lpstr>
      <vt:lpstr>Bodoni MT Black</vt:lpstr>
      <vt:lpstr>MS Shell Dlg 2</vt:lpstr>
      <vt:lpstr>Wingdings</vt:lpstr>
      <vt:lpstr>Wingdings 3</vt:lpstr>
      <vt:lpstr>Madison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Hordós Tihamér</dc:creator>
  <cp:lastModifiedBy>Tanar</cp:lastModifiedBy>
  <cp:revision>25</cp:revision>
  <dcterms:created xsi:type="dcterms:W3CDTF">2021-03-19T17:35:18Z</dcterms:created>
  <dcterms:modified xsi:type="dcterms:W3CDTF">2021-04-18T19:46:39Z</dcterms:modified>
</cp:coreProperties>
</file>