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April 12,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86540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924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697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941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9557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3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9374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44429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328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291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April 12,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58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April 12,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40B35C4-26E0-49A6-AAE7-5D401C9C3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11164058" cy="984885"/>
          </a:xfrm>
        </p:spPr>
        <p:txBody>
          <a:bodyPr wrap="square" anchor="ctr">
            <a:noAutofit/>
          </a:bodyPr>
          <a:lstStyle/>
          <a:p>
            <a:pPr algn="ctr"/>
            <a:r>
              <a:rPr lang="hu-HU" sz="6600" dirty="0">
                <a:latin typeface="Algerian" panose="04020705040A02060702" pitchFamily="82" charset="0"/>
              </a:rPr>
              <a:t>Húsvét a filmművészetben</a:t>
            </a:r>
          </a:p>
        </p:txBody>
      </p:sp>
      <p:pic>
        <p:nvPicPr>
          <p:cNvPr id="26" name="Picture 3" descr="Fehér batikolt háttér">
            <a:extLst>
              <a:ext uri="{FF2B5EF4-FFF2-40B4-BE49-F238E27FC236}">
                <a16:creationId xmlns:a16="http://schemas.microsoft.com/office/drawing/2014/main" id="{5169ED23-1E63-4E00-AD03-EB0F8EFAC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12" b="16519"/>
          <a:stretch/>
        </p:blipFill>
        <p:spPr>
          <a:xfrm>
            <a:off x="20" y="2123192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B949B8DE-5CD0-4F30-8CE0-D88B0901B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57" y="2283059"/>
            <a:ext cx="6668086" cy="41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7210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9B1856-D7DC-41FF-9F03-341B5DAF0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476251"/>
            <a:ext cx="11090274" cy="5616574"/>
          </a:xfrm>
        </p:spPr>
        <p:txBody>
          <a:bodyPr>
            <a:normAutofit lnSpcReduction="1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híres Micimackó rajzfilmsorozat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Tavaszolás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Zsebibabával című része 2004-ben jelent meg.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Saul Andrew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Blinkoff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Elliot M.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Bour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rendezte, a forgatókönyvet Tom Rogers írta.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vígjátékszerű rajzfilm vidám dalokkal szórakoztatja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gyerekeket,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a húsvéti szokásokat mutatja meg nekik.</a:t>
            </a:r>
          </a:p>
          <a:p>
            <a:r>
              <a:rPr lang="hu-HU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A rajzfilm története röviden:</a:t>
            </a:r>
          </a:p>
          <a:p>
            <a:r>
              <a:rPr lang="hu-HU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Százholdas Pagonyban eljött a tavasz, amitől Zsebibaba nagyon boldog, és ezért együtt ünnepel minden barátjával, kivéve Nyuszival. Nyuszi nem szeret ünnepelni, helyette inkább a tavaszi nagytakarítással foglalkozik, viszont Zsebibaba nem hagyja annyiban, Nyuszit is megpróbálja ünnepi, húsvéti hangulatba hozni, ami végül sikerül is neki.</a:t>
            </a:r>
            <a:endParaRPr lang="hu-HU" sz="32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3302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7675" y="288981"/>
            <a:ext cx="1262947" cy="1335600"/>
            <a:chOff x="2678417" y="2427951"/>
            <a:chExt cx="1262947" cy="1335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ED8C907-7FFC-41A1-8619-AFA9AE49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7" y="-78316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hu-HU" sz="6000" dirty="0">
                <a:latin typeface="Algerian" panose="04020705040A02060702" pitchFamily="82" charset="0"/>
              </a:rPr>
              <a:t>A Húsvét dala:</a:t>
            </a:r>
            <a:endParaRPr lang="en-US" sz="6000" dirty="0">
              <a:latin typeface="Algerian" panose="04020705040A02060702" pitchFamily="8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25249" y="5435090"/>
            <a:ext cx="762805" cy="734873"/>
            <a:chOff x="7950336" y="1300590"/>
            <a:chExt cx="762805" cy="73487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_Húsvét_ Tavaszolás Zsebibabával_Trim">
            <a:hlinkClick r:id="" action="ppaction://media"/>
            <a:extLst>
              <a:ext uri="{FF2B5EF4-FFF2-40B4-BE49-F238E27FC236}">
                <a16:creationId xmlns:a16="http://schemas.microsoft.com/office/drawing/2014/main" id="{AD931BC3-0B33-4626-80D2-0BA6F0AD0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6727" y="484680"/>
            <a:ext cx="8094925" cy="5929532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570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emlősök, nyúlalakúak, alapozás látható&#10;&#10;Automatikusan generált leírás">
            <a:extLst>
              <a:ext uri="{FF2B5EF4-FFF2-40B4-BE49-F238E27FC236}">
                <a16:creationId xmlns:a16="http://schemas.microsoft.com/office/drawing/2014/main" id="{AEFEB698-6E86-4283-A9FE-EB18B8316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8CD92CF-FF44-4F32-9D51-C9F24969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Kellemes</a:t>
            </a:r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Húsvéti</a:t>
            </a:r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Ünnepeket</a:t>
            </a:r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Kívánunk</a:t>
            </a:r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2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20DCC0-C7A7-4628-B916-223992204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779024"/>
            <a:ext cx="3565525" cy="6078976"/>
          </a:xfrm>
        </p:spPr>
        <p:txBody>
          <a:bodyPr anchor="t"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kereszténység legnagyobb ünnepe mindig jelen volt a művészetekben, nem maradt ebből ki a filmművészet sem.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filmek képi megjelenítési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eszközeivel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emberek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átélhetik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utolsó napjait,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szenvedését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a Húsvét különleges misztériumát.</a:t>
            </a:r>
          </a:p>
          <a:p>
            <a:endParaRPr lang="hu-HU" sz="1600" dirty="0"/>
          </a:p>
        </p:txBody>
      </p:sp>
      <p:pic>
        <p:nvPicPr>
          <p:cNvPr id="5" name="Kép 4" descr="A képen égbolt, kültéri, aláírás, kültéri objektum látható&#10;&#10;Automatikusan generált leírás">
            <a:extLst>
              <a:ext uri="{FF2B5EF4-FFF2-40B4-BE49-F238E27FC236}">
                <a16:creationId xmlns:a16="http://schemas.microsoft.com/office/drawing/2014/main" id="{D348C279-E87E-4134-B740-0C225E21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00" y="779024"/>
            <a:ext cx="7090237" cy="5299952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839694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emély, állás látható&#10;&#10;Automatikusan generált leírás">
            <a:extLst>
              <a:ext uri="{FF2B5EF4-FFF2-40B4-BE49-F238E27FC236}">
                <a16:creationId xmlns:a16="http://schemas.microsoft.com/office/drawing/2014/main" id="{A6DC7982-BD09-4680-8D4C-A2870D9CA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b="24255"/>
          <a:stretch/>
        </p:blipFill>
        <p:spPr>
          <a:xfrm>
            <a:off x="-1" y="0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81C792E-1E28-41FA-82F8-0FF5DC2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Ben </a:t>
            </a: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Hur</a:t>
            </a:r>
            <a:endParaRPr lang="en-US" kern="1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386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2270E5-516C-41EF-A261-7F112C0A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"/>
            <a:ext cx="11090274" cy="6745356"/>
          </a:xfrm>
        </p:spPr>
        <p:txBody>
          <a:bodyPr>
            <a:no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film 1959-ben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készült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Lew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Wallace regénye alapján. Rendezője William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Wyler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a film főszereplőjét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Charlton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Heston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alakította briliáns módon.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11 Oscar-díjat nyert a film.</a:t>
            </a:r>
          </a:p>
          <a:p>
            <a:r>
              <a:rPr lang="hu-HU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A film rövid története: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Júdeai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és a római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Messala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akik korábban barátok voltak, küzdelméről szól.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Judát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és családját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Messala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megvádolja az ellene irányuló merénylettel, családját börtönre,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Judát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gályarabságra ítéli. Jézus a gályarabság felé tartó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Judának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vizet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 szenvedéseinek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enyhítésére. Ben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sorsa szerencsés alakulása után visszatér Júdeába,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hogy bosszút álljon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kegyetlen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Messalán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 Sikerül neki,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Messala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meghal, de megtudja tőle, hogy családja leprás lett. Jézus megváltásában reménykedve fel akarták keresni, de őt közben már elítélték. Jézus utolsó útját segítik és követik végig ezek után. Jézus halálával a főhősök életének megváltása is megtörténik: anya és lánya meggyógyul,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lelke pedig békére talál.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Hurban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Jézus működésének kezdete is megjelenik a főhős szenvedésein keresztül. A film vége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főhősök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megváltásával teljesedik be.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6519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emély, kültéri, férfi, tömeg látható&#10;&#10;Automatikusan generált leírás">
            <a:extLst>
              <a:ext uri="{FF2B5EF4-FFF2-40B4-BE49-F238E27FC236}">
                <a16:creationId xmlns:a16="http://schemas.microsoft.com/office/drawing/2014/main" id="{88ABFD56-9727-4124-971B-C6DA5BE4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1475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Kép 4" descr="A képen személy látható&#10;&#10;Automatikusan generált leírás">
            <a:extLst>
              <a:ext uri="{FF2B5EF4-FFF2-40B4-BE49-F238E27FC236}">
                <a16:creationId xmlns:a16="http://schemas.microsoft.com/office/drawing/2014/main" id="{D13EC106-9659-4665-981E-B10DF42B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Kép 8" descr="A képen személy, kültéri, férfi, állás látható&#10;&#10;Automatikusan generált leírás">
            <a:extLst>
              <a:ext uri="{FF2B5EF4-FFF2-40B4-BE49-F238E27FC236}">
                <a16:creationId xmlns:a16="http://schemas.microsoft.com/office/drawing/2014/main" id="{9AE88CA8-454A-4200-AD87-4DD68D427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485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Kép 10" descr="A képen szöveg, talaj látható&#10;&#10;Automatikusan generált leírás">
            <a:extLst>
              <a:ext uri="{FF2B5EF4-FFF2-40B4-BE49-F238E27FC236}">
                <a16:creationId xmlns:a16="http://schemas.microsoft.com/office/drawing/2014/main" id="{D38C5208-F0F6-4318-B6A5-98C5F1874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4" r="-2" b="814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905249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kültéri, személy látható&#10;&#10;Automatikusan generált leírás">
            <a:extLst>
              <a:ext uri="{FF2B5EF4-FFF2-40B4-BE49-F238E27FC236}">
                <a16:creationId xmlns:a16="http://schemas.microsoft.com/office/drawing/2014/main" id="{A661628D-DA20-4F18-9852-67A84D9F0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b="45601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4CABA9-CD8C-48F5-9AFD-B7DCABD8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Algerian" panose="04020705040A02060702" pitchFamily="82" charset="0"/>
              </a:rPr>
              <a:t>A </a:t>
            </a:r>
            <a:r>
              <a:rPr lang="en-US" kern="1200" dirty="0" err="1">
                <a:solidFill>
                  <a:schemeClr val="tx1"/>
                </a:solidFill>
                <a:latin typeface="Algerian" panose="04020705040A02060702" pitchFamily="82" charset="0"/>
              </a:rPr>
              <a:t>passió</a:t>
            </a:r>
            <a:endParaRPr lang="en-US" kern="1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5321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1B1968-A67A-4C79-BD2D-4C25EDA00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2278"/>
            <a:ext cx="11090274" cy="6685721"/>
          </a:xfrm>
        </p:spPr>
        <p:txBody>
          <a:bodyPr>
            <a:norm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film 2004-ben készült, rendezője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Gibson. A film realisztikus ábrázolása világrengető volt, rengeteg kritikát kapott. Az Evangélium hiteles és realisztikus ábrázolásáról szól.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film Jézus utolsó napjait mutatja be.</a:t>
            </a:r>
          </a:p>
          <a:p>
            <a:r>
              <a:rPr lang="hu-HU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A film különlegességei: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Arámi és latin nyelven szólalnak meg a szereplők.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Jim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Caviezel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a Jézust megformáló színész többször is megsérült a film készítése alatt,  a korbácsolás alatt szerezte legsúlyosabb sebeit. Ezek a sebesülések megerősítették azt a hitét, hogy végig kell csinálnia a forgatást.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főszereplő és a rendező naponta járt szentmisére. Többen is megtértek a forgatás ideje alatt.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filmbéli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kereszthordozós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jelenetben vállsérülése ellenére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60 kg-os keresztfát hordozott.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134349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férfi látható&#10;&#10;Automatikusan generált leírás">
            <a:extLst>
              <a:ext uri="{FF2B5EF4-FFF2-40B4-BE49-F238E27FC236}">
                <a16:creationId xmlns:a16="http://schemas.microsoft.com/office/drawing/2014/main" id="{99602E05-B5D4-43D7-B5CE-5CCF689B5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r="1" b="1382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Kép 6" descr="A képen haj látható&#10;&#10;Automatikusan generált leírás">
            <a:extLst>
              <a:ext uri="{FF2B5EF4-FFF2-40B4-BE49-F238E27FC236}">
                <a16:creationId xmlns:a16="http://schemas.microsoft.com/office/drawing/2014/main" id="{FC633979-148D-466A-A8EA-45FC135B7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Kép 8" descr="A képen égbolt, kültéri, csoport, személyek látható&#10;&#10;Automatikusan generált leírás">
            <a:extLst>
              <a:ext uri="{FF2B5EF4-FFF2-40B4-BE49-F238E27FC236}">
                <a16:creationId xmlns:a16="http://schemas.microsoft.com/office/drawing/2014/main" id="{46A8EEBF-6AC6-4B7D-9C00-C339A69F9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0" b="1519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Kép 10" descr="A képen személy, kültéri látható&#10;&#10;Automatikusan generált leírás">
            <a:extLst>
              <a:ext uri="{FF2B5EF4-FFF2-40B4-BE49-F238E27FC236}">
                <a16:creationId xmlns:a16="http://schemas.microsoft.com/office/drawing/2014/main" id="{B6D5FF69-B9F8-4188-B68A-D8F958B593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853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baba, játék látható&#10;&#10;Automatikusan generált leírás">
            <a:extLst>
              <a:ext uri="{FF2B5EF4-FFF2-40B4-BE49-F238E27FC236}">
                <a16:creationId xmlns:a16="http://schemas.microsoft.com/office/drawing/2014/main" id="{73936B41-ADDD-4E54-AB75-3A623324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277CDEC-3DE7-4CFF-970A-9BA1511BA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-3384551"/>
            <a:ext cx="11117262" cy="5224447"/>
          </a:xfrm>
        </p:spPr>
        <p:txBody>
          <a:bodyPr anchor="b">
            <a:normAutofit/>
          </a:bodyPr>
          <a:lstStyle/>
          <a:p>
            <a:r>
              <a:rPr lang="hu-HU" sz="4800" dirty="0">
                <a:latin typeface="Algerian" panose="04020705040A02060702" pitchFamily="82" charset="0"/>
                <a:cs typeface="Arial" panose="020B0604020202020204" pitchFamily="34" charset="0"/>
              </a:rPr>
              <a:t>Micimackó: </a:t>
            </a:r>
            <a:r>
              <a:rPr lang="hu-HU" sz="4800" dirty="0" err="1">
                <a:latin typeface="Algerian" panose="04020705040A02060702" pitchFamily="82" charset="0"/>
                <a:cs typeface="Arial" panose="020B0604020202020204" pitchFamily="34" charset="0"/>
              </a:rPr>
              <a:t>Tavaszolás</a:t>
            </a:r>
            <a:r>
              <a:rPr lang="hu-HU" sz="4800" dirty="0">
                <a:latin typeface="Algerian" panose="04020705040A02060702" pitchFamily="82" charset="0"/>
                <a:cs typeface="Arial" panose="020B0604020202020204" pitchFamily="34" charset="0"/>
              </a:rPr>
              <a:t> Zsebibabával</a:t>
            </a:r>
          </a:p>
        </p:txBody>
      </p:sp>
    </p:spTree>
    <p:extLst>
      <p:ext uri="{BB962C8B-B14F-4D97-AF65-F5344CB8AC3E}">
        <p14:creationId xmlns:p14="http://schemas.microsoft.com/office/powerpoint/2010/main" val="319184463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3DFloatVTI">
  <a:themeElements>
    <a:clrScheme name="AnalogousFromLightSeedLeftStep">
      <a:dk1>
        <a:srgbClr val="000000"/>
      </a:dk1>
      <a:lt1>
        <a:srgbClr val="FFFFFF"/>
      </a:lt1>
      <a:dk2>
        <a:srgbClr val="243341"/>
      </a:dk2>
      <a:lt2>
        <a:srgbClr val="E8E7E2"/>
      </a:lt2>
      <a:accent1>
        <a:srgbClr val="7D86DF"/>
      </a:accent1>
      <a:accent2>
        <a:srgbClr val="609DD8"/>
      </a:accent2>
      <a:accent3>
        <a:srgbClr val="55B0B8"/>
      </a:accent3>
      <a:accent4>
        <a:srgbClr val="51B594"/>
      </a:accent4>
      <a:accent5>
        <a:srgbClr val="55B86E"/>
      </a:accent5>
      <a:accent6>
        <a:srgbClr val="63B751"/>
      </a:accent6>
      <a:hlink>
        <a:srgbClr val="898453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Fő esemény</Template>
  <TotalTime>467</TotalTime>
  <Words>453</Words>
  <Application>Microsoft Office PowerPoint</Application>
  <PresentationFormat>Szélesvásznú</PresentationFormat>
  <Paragraphs>25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Algerian</vt:lpstr>
      <vt:lpstr>Arial</vt:lpstr>
      <vt:lpstr>Avenir Next LT Pro</vt:lpstr>
      <vt:lpstr>3DFloatVTI</vt:lpstr>
      <vt:lpstr>Húsvét a filmművészetben</vt:lpstr>
      <vt:lpstr>PowerPoint-bemutató</vt:lpstr>
      <vt:lpstr>Ben Hur</vt:lpstr>
      <vt:lpstr>PowerPoint-bemutató</vt:lpstr>
      <vt:lpstr>PowerPoint-bemutató</vt:lpstr>
      <vt:lpstr>A passió</vt:lpstr>
      <vt:lpstr>PowerPoint-bemutató</vt:lpstr>
      <vt:lpstr>PowerPoint-bemutató</vt:lpstr>
      <vt:lpstr>Micimackó: Tavaszolás Zsebibabával</vt:lpstr>
      <vt:lpstr>PowerPoint-bemutató</vt:lpstr>
      <vt:lpstr>A Húsvét dala:</vt:lpstr>
      <vt:lpstr>Kellemes Húsvéti Ünnepeket Kívánunk!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Húsvét a filmművészetben</dc:title>
  <dc:creator>Zsófia Németh</dc:creator>
  <cp:lastModifiedBy>Tanár</cp:lastModifiedBy>
  <cp:revision>40</cp:revision>
  <dcterms:created xsi:type="dcterms:W3CDTF">2021-03-25T17:04:36Z</dcterms:created>
  <dcterms:modified xsi:type="dcterms:W3CDTF">2021-04-12T13:14:39Z</dcterms:modified>
</cp:coreProperties>
</file>