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CA925E-235B-4F75-BA5D-D52854B20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4678EA1-3234-4E94-8DB5-374F7B499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BC1B84-E85D-478D-AE31-AB041ED2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4910C6-0942-488C-A3C4-3502CEF4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45F6FB-1C2D-4D1A-88AB-A2F94BE0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54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4EAC8A-CC1B-481B-9443-B42FA303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0E0165B-3DC1-4AE4-AB12-7B40B836D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A794A1-A158-4D66-BDD2-A433250E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1DA37F-7366-4F3D-ACF1-B50BD577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9278A1-4443-459B-AA4D-C9B49933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688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1EF448D-F63B-415E-9743-84154721C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674D1B9-FCCF-465D-BDF1-ADA015FD6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616264-CCD2-4774-8A52-03908869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6A957A-C05C-45A2-B458-630CF3AA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E1005F-10B9-46A9-B3B8-BEF14F00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8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88B492-A8AE-4DA2-BE10-C49CB38F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3E6F84-8C2F-4108-B05F-07E1B829A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9156EA8-9B75-4133-92D4-34579EF5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065D47-1421-4C51-8319-BAC352C1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BB4920-F673-4FAE-B569-56EDEFDB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7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E1296C-5EFE-44F2-9AC1-62E7C5AD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C2F7A0-FA24-4441-89DF-7C41DAFD8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09225B-62F5-4641-B40C-8DC5CBED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550D60-9EE1-4A63-A791-FDB21CD2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CC32C5-34E8-47B8-ADA4-3DF842C1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90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AD91C5-EAA3-4F02-A0BB-B586D657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515D73-108E-4BB8-9ED8-77C3C238F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D068D0C-3B74-4F3C-A19B-C1FA0459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A4BC93-38B2-4B52-AFB2-04C24F21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C7BFDF6-D6B6-423A-8B8A-B2930248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9557E4B-77C6-41B3-9807-320EE7B5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CDD59F-8D6D-4AB2-8500-24B96B1F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AE14890-5BC6-4DB2-955D-262C5DD49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A592352-3FFE-4F63-8993-5C9C34061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ABA6838-7963-447E-843C-CC57191A7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4EBB66E-CF5C-4B4E-8701-B2D506B0B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2FF52C1-FE54-4BD7-8694-03C55CE0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E87402E-3BE9-4C14-B45A-B843C70B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B4E26B-2C3F-453D-AE54-89BD148C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75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5110D1-4621-4BF7-BCBF-1931C572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8873AE4-6154-4D69-951C-22188ABD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D5F078A-FE5B-46AB-93BF-BEDACC28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D7A214-DA66-4144-A334-9FF6D984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87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092CC7B-EC73-4C3E-A902-1D0D54F7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2F6C744-B8FA-4E5C-AAB5-76BC5D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849BBD1-64E0-4F51-8DD4-6492C492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458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321852-6F48-488A-9723-E34D28D1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784669-6364-4571-935F-12FCE255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B045F9F-A0CD-4905-84BE-EA45F7E38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CE2F0E2-0BDA-4991-ACB5-2FA76E22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C7B2D3E-9EF0-444A-B1EC-5949AE2C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2B446C4-39E5-495A-9304-198BB67A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743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E18A1C-6442-4DAC-A561-6A3912B2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627F960-CD52-48B7-B733-37584BD4F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6EC02B0-3F80-4E80-846B-D457209FA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CF95E3C-43F7-468A-B313-E6ED57BA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DF5B7E1-12EC-4B2B-B025-8468F886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FA7F61A-CFD8-4E01-ACCB-40266CC5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3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C79B81D-FCF2-4705-9E27-63AA3F2D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AE0BEBA-5DD9-461C-8C00-06C1F80E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769716-F377-4714-BB9F-0B43CA754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2D09-A700-4E7A-AC8B-0B86D91CD014}" type="datetimeFigureOut">
              <a:rPr lang="hu-HU" smtClean="0"/>
              <a:t>2025. 06. 19.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4314E5-3080-41F6-91A2-07862F870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00BD4D-0691-4599-87A9-71068B7A8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D72A5-ECFC-4A67-8AA0-94D2FEC81C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20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8E28E25-422E-46A4-A3B6-8EFF3A427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27" y="0"/>
            <a:ext cx="9144000" cy="6858000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AFDF6C4D-53DC-4B40-8623-2D30A3274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15579"/>
          </a:xfrm>
        </p:spPr>
        <p:txBody>
          <a:bodyPr>
            <a:normAutofit/>
          </a:bodyPr>
          <a:lstStyle/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2025.07.07-12</a:t>
            </a:r>
          </a:p>
          <a:p>
            <a:r>
              <a:rPr lang="hu-H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Indulás: Ady parkoló</a:t>
            </a:r>
          </a:p>
          <a:p>
            <a:r>
              <a:rPr lang="hu-H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Találkozó: 7.30 </a:t>
            </a:r>
          </a:p>
          <a:p>
            <a:r>
              <a:rPr lang="hu-H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Bepakolás a buszba:7.40-től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2FF8355-8D24-4E83-A13F-A23B5D9DAD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FF0000"/>
                </a:solidFill>
                <a:latin typeface="Arial Black" panose="020B0A04020102020204" pitchFamily="34" charset="0"/>
              </a:rPr>
              <a:t>Sportiskolai vízitábor Balatonalmádiban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811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F2536956-1937-4997-8CDF-C0CEF415147F}"/>
              </a:ext>
            </a:extLst>
          </p:cNvPr>
          <p:cNvSpPr txBox="1"/>
          <p:nvPr/>
        </p:nvSpPr>
        <p:spPr>
          <a:xfrm>
            <a:off x="235670" y="216817"/>
            <a:ext cx="88423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Programok: SUP-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pozás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kajakozás, fürdés, vízből mentés megtanulása, vitorlázás (szélviszonyoktól függően) vagy Vizi biciklizés,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Csütörtökön: Balatonfűzfői kalandpark: bob, falmászás, Koppány-útja kötélpálya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FA0E7DE-84B6-4201-8695-2771348B5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67306" y="970836"/>
            <a:ext cx="3469405" cy="260205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A715DC5-A5F5-4D79-8466-F0294CE70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2565" y="2736710"/>
            <a:ext cx="4625873" cy="346940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F18897C-7545-45E8-8C87-C317CBF61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04" y="2158475"/>
            <a:ext cx="3469405" cy="462587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DABA3CE-30BF-4039-B2E5-9E8623A02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8" y="3720976"/>
            <a:ext cx="3893609" cy="29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65D9A55-9D92-4E7F-99F3-DBCCA72E760D}"/>
              </a:ext>
            </a:extLst>
          </p:cNvPr>
          <p:cNvSpPr txBox="1"/>
          <p:nvPr/>
        </p:nvSpPr>
        <p:spPr>
          <a:xfrm>
            <a:off x="735291" y="254524"/>
            <a:ext cx="10435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Amit a táborba hozni kell!</a:t>
            </a: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Szülői nyilatkozat a honlapról, de itt a linkje:</a:t>
            </a: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https://www.gardonyi-eger.hu/_user/browser/File/!2024_2025/T%C3%A1bor/SZU%CC%88LO%CC%8BI%20NYILATKOZAT1.pdf</a:t>
            </a: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Naptej, szúnyogriasztó, gyógyszer, mert mi sajnos nem adhatunk. Sapka, vízre fehér vagy UV szűrős póló, napszemüveg sportkrém, személyi és diák igazolvány, TAJ kártya ez lehet fotón vagy fénymásolva, törölköző a strandra + a szállásra, pléd a strandra, időjárásnak megfelelő ruházat. Esőre is készülni kell. A Balatonfűzfői kalandparkba való mászáshoz bicikliskesztyű. </a:t>
            </a: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Kulacs a vízre, jó ha van akasztója, vagy hálós táska, hogy ki tudjuk kötni a SUP-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Mentőmellény van az iskolának.</a:t>
            </a: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Buszra nagy sporttáska (ne keményfalú bőrönd legyen, mert nem fér be az ágy alá és a szobában se fér 4-6 bőrönd.  Kistáska, amivel lejárunk a strandra.</a:t>
            </a:r>
          </a:p>
          <a:p>
            <a:pPr>
              <a:lnSpc>
                <a:spcPct val="150000"/>
              </a:lnSpc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546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6C1DF0D-F657-419C-A462-C93017BF3EFC}"/>
              </a:ext>
            </a:extLst>
          </p:cNvPr>
          <p:cNvSpPr txBox="1"/>
          <p:nvPr/>
        </p:nvSpPr>
        <p:spPr>
          <a:xfrm>
            <a:off x="933254" y="650449"/>
            <a:ext cx="104637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Költségek:</a:t>
            </a:r>
          </a:p>
          <a:p>
            <a:endParaRPr lang="hu-HU" dirty="0"/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Szállás étkezés: 48000Ft,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- 25000Ft amit a sportiskolai pénzből kedvezményként adunk			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- 23000Ft amit a szülőknek utalni kell a kapott számla alapján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Programköltség: 20000Ft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- 12000Ft –előlegként befizették a szülők</a:t>
            </a:r>
          </a:p>
          <a:p>
            <a:pPr marL="342900" indent="-342900">
              <a:buFontTx/>
              <a:buChar char="-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8000Ft – ezt kell nekem behozni, aki még nem fizette be.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2025.06.20-án bent leszek az iskolába, illetve jövőhéten a portára leadva a nevemre egy borítékban ott lehet hagyni, akkor is megkapom.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Költőpénz: ha ajándékot szeretne venni valaki, illetve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nasira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italra (üdítő, ásványvíz), strandon lángos, stb.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Bóta Marianna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sportiskola vezetője                            Elérhetőségem:68botamarianna@gmail.com tel.: 06303593726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862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Szélesvásznú</PresentationFormat>
  <Paragraphs>31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Office-téma</vt:lpstr>
      <vt:lpstr>Sportiskolai vízitábor Balatonalmádiban 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Sportiskolai vízitábor Balatonalmádiban</dc:title>
  <dc:creator>Bóta Marianna</dc:creator>
  <cp:lastModifiedBy>Bóta Marianna</cp:lastModifiedBy>
  <cp:revision>7</cp:revision>
  <dcterms:created xsi:type="dcterms:W3CDTF">2025-06-19T11:12:26Z</dcterms:created>
  <dcterms:modified xsi:type="dcterms:W3CDTF">2025-06-19T12:02:39Z</dcterms:modified>
</cp:coreProperties>
</file>