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12E90E-A39F-D4F0-8C81-A49D6CCA4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C1FE504-FAE1-EB8C-D891-05B120602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5232D33-F07C-6C7F-5CFE-94288FE2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7E0B-9F3A-4AC5-BDA5-33AC0C2D974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EF3FA1A-574E-0847-3ADC-429345854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FF1DB1A-DAF4-CC09-74A7-9B37AE3BF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06817-CD7F-4202-94D8-EB97F2396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40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DC0EC0E-04EF-C0EA-8BEC-4359336C1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D3BE4A6-9047-6600-8096-85F1F70D0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CBF7102-9432-968F-0EFD-8F483782A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7E0B-9F3A-4AC5-BDA5-33AC0C2D974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2BABEA5-AA21-42D3-7EA7-34FFD4C9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65ACED1-AAF3-D07A-7F01-5F54AF93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06817-CD7F-4202-94D8-EB97F2396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0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1B17C72D-052A-D553-86FB-7A60C6314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E657C7B-3763-875F-E93D-1186CDE26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32115D9-C82B-441B-272F-564D3147F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7E0B-9F3A-4AC5-BDA5-33AC0C2D974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1372855-A610-43F1-60D5-8173DC412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CAEF41F-CBCC-E7BD-6C7D-469DCE7CC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06817-CD7F-4202-94D8-EB97F2396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064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29F66D-B20D-BA12-3240-22BBAF7EE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33EDF0-EAF9-84C8-5B32-47276EB13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AD929F2-89C3-238D-6CEC-7ECC5068D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7E0B-9F3A-4AC5-BDA5-33AC0C2D974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AFEBA5D-AB73-9C18-E827-96435C7E0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62C2BF2-F315-0C17-3DFE-9D9247EE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06817-CD7F-4202-94D8-EB97F2396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338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56C153-4FF0-7A86-4D96-5A240E8B8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8C40FE1-1408-A46F-10FF-8D99B67A1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290E6C9-1C69-753D-85F9-46C5CAD2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7E0B-9F3A-4AC5-BDA5-33AC0C2D974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C434A75-20EF-8AA5-14B2-28A42198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FC118C1-3925-E479-450B-4B1F4CBFA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06817-CD7F-4202-94D8-EB97F2396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989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4D745F-EA7C-47B4-77D7-E286020AD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5851F9-C9A0-8B16-923D-523BE5B77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65D3017-59A2-E19B-4F10-2B5311CEE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43DAD96-8ADB-7CEC-4638-DF8B2646A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7E0B-9F3A-4AC5-BDA5-33AC0C2D974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349D67B-AC73-F4C3-7EDD-D44CFBC2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A944670-9B66-FB9E-35E4-BFCBEA71E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06817-CD7F-4202-94D8-EB97F2396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0546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412AF4-57F3-5D9B-D1E4-1F606233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BFDF554-8BD2-7C3F-1AC9-3D7705E5D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3607D55-A1A6-1767-BDDF-9302805A4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F19908F-BF06-D86B-C8E2-5C6D6B547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F3D98E3D-1D43-8340-2BC6-01AC749F0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09B2320-8FB2-8825-0922-626F79AAE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7E0B-9F3A-4AC5-BDA5-33AC0C2D974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042F693-8056-0A08-1159-38747A081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3222130-8EB3-8597-AF10-39183CE7A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06817-CD7F-4202-94D8-EB97F2396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170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BFC302-02C0-6D9F-253A-0152B9308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1F4969A-11A8-0A31-022A-3CFD1A44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7E0B-9F3A-4AC5-BDA5-33AC0C2D974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10603A1-DCD9-5D16-C7E8-E3ACBCA7C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E8979B9-B1D0-BD4E-8A94-751F4856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06817-CD7F-4202-94D8-EB97F2396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765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4274EADA-47C8-DFBD-B86E-F2029181E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7E0B-9F3A-4AC5-BDA5-33AC0C2D974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AF2D12F-F890-171D-C9BB-608935A5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8B8D5D2-F3FE-25E4-BE0A-2E964A08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06817-CD7F-4202-94D8-EB97F2396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6730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F0B53D-2848-6182-BDA3-9D0C1A444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74A845-FC94-7075-F1BD-F6A4FF410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6990ED1-1B40-28E9-FD3D-F4D4BD8B6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2CC83AB-AC9B-72EA-ECA5-FA17E8CB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7E0B-9F3A-4AC5-BDA5-33AC0C2D974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1A4C93A-1D77-40A2-71CF-FE2DBE768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DAB43B1-8CFA-FC75-F55C-1674498F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06817-CD7F-4202-94D8-EB97F2396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077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85EC64-08C6-4EF5-2D48-C40BE787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8448C7F9-BED9-1AC9-A658-D783F7BD2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268D64B-5C0E-CA1D-AF35-BEA621C32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8CEF5C6-419C-2B07-9E24-F5F21F93A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7E0B-9F3A-4AC5-BDA5-33AC0C2D974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4239205-ACA6-DE06-13A3-14FF201BF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9DAC55E-462D-0575-6EF9-6968D31A6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06817-CD7F-4202-94D8-EB97F2396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9894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BBCB7D8B-3D2F-A77C-F964-4C614C33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3FC30A4-E909-959B-2340-A7DDBDF5B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BC1AE71-2D79-862A-2D56-3EAE22ECE9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7B7E0B-9F3A-4AC5-BDA5-33AC0C2D9749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6524C5D-4E6D-C10B-9BB1-C2938B763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349CBD-F88B-899E-4649-9D77323AD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C06817-CD7F-4202-94D8-EB97F2396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005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 descr="Egy nagy fa féreg-szemnézete">
            <a:extLst>
              <a:ext uri="{FF2B5EF4-FFF2-40B4-BE49-F238E27FC236}">
                <a16:creationId xmlns:a16="http://schemas.microsoft.com/office/drawing/2014/main" id="{1D4524CE-17E1-C1D7-AFF5-E5443CB4AB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r="-1" b="933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D0C2450-67FE-3D69-55DB-CECCB6FF9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hu-HU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Teremtésvédelem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CABF622-472C-B7E2-77C1-B3A685613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bg1"/>
                </a:solidFill>
              </a:rPr>
              <a:t>Készítette: 11.k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6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8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konténer látható&#10;&#10;Automatikusan generált leírás">
            <a:extLst>
              <a:ext uri="{FF2B5EF4-FFF2-40B4-BE49-F238E27FC236}">
                <a16:creationId xmlns:a16="http://schemas.microsoft.com/office/drawing/2014/main" id="{FCC72424-E567-6E0E-3A6C-2E93D59D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r="4961" b="1"/>
          <a:stretch/>
        </p:blipFill>
        <p:spPr>
          <a:xfrm>
            <a:off x="641180" y="785243"/>
            <a:ext cx="6410084" cy="530157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villanykörte, Kompakt fénycső, Villanykörte, lámpa látható&#10;&#10;Automatikusan generált leírás">
            <a:extLst>
              <a:ext uri="{FF2B5EF4-FFF2-40B4-BE49-F238E27FC236}">
                <a16:creationId xmlns:a16="http://schemas.microsoft.com/office/drawing/2014/main" id="{EB7AB0D4-2B86-F8AD-9C5E-D24C71441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r="9141" b="-1"/>
          <a:stretch/>
        </p:blipFill>
        <p:spPr>
          <a:xfrm>
            <a:off x="7785314" y="643467"/>
            <a:ext cx="3676062" cy="247565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 descr="A képen madáretető, virág, levél, növény látható&#10;&#10;Automatikusan generált leírás">
            <a:extLst>
              <a:ext uri="{FF2B5EF4-FFF2-40B4-BE49-F238E27FC236}">
                <a16:creationId xmlns:a16="http://schemas.microsoft.com/office/drawing/2014/main" id="{7B8C65AF-E0A4-6232-12B0-33CAAEB57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7" r="6589" b="-3"/>
          <a:stretch/>
        </p:blipFill>
        <p:spPr>
          <a:xfrm>
            <a:off x="7791003" y="3748194"/>
            <a:ext cx="3664684" cy="24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93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39BCA50-5C8B-4034-853C-B2917664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ADFAAF0E-13C8-6FC7-3906-75DB28119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6" y="458033"/>
            <a:ext cx="9397612" cy="726224"/>
          </a:xfr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 is </a:t>
            </a:r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próbálunk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napiszinten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tenni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Földünkért</a:t>
            </a:r>
            <a:endParaRPr lang="en-US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Kép 11" descr="A képen ruházat, személy, lábbelik, ember látható&#10;&#10;Automatikusan generált leírás">
            <a:extLst>
              <a:ext uri="{FF2B5EF4-FFF2-40B4-BE49-F238E27FC236}">
                <a16:creationId xmlns:a16="http://schemas.microsoft.com/office/drawing/2014/main" id="{D921AC37-F73B-4D3A-7454-BC2663528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19"/>
          <a:stretch/>
        </p:blipFill>
        <p:spPr>
          <a:xfrm>
            <a:off x="550863" y="1557339"/>
            <a:ext cx="358975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Kép 5" descr="A képen szöveg, ruházat, ember, személy látható&#10;&#10;Automatikusan generált leírás">
            <a:extLst>
              <a:ext uri="{FF2B5EF4-FFF2-40B4-BE49-F238E27FC236}">
                <a16:creationId xmlns:a16="http://schemas.microsoft.com/office/drawing/2014/main" id="{411D9D07-5ADA-93DF-B14C-B91C3BA59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"/>
          <a:stretch/>
        </p:blipFill>
        <p:spPr>
          <a:xfrm>
            <a:off x="4322198" y="1557339"/>
            <a:ext cx="3567884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0" name="Kép 9" descr="A képen ruházat, szöveg, kabát, személy látható&#10;&#10;Automatikusan generált leírás">
            <a:extLst>
              <a:ext uri="{FF2B5EF4-FFF2-40B4-BE49-F238E27FC236}">
                <a16:creationId xmlns:a16="http://schemas.microsoft.com/office/drawing/2014/main" id="{17EEC81C-57A4-8C7E-93B5-671FC06C3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"/>
          <a:stretch/>
        </p:blipFill>
        <p:spPr>
          <a:xfrm>
            <a:off x="8070082" y="1557339"/>
            <a:ext cx="35676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12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0A88595-8E32-59EE-2924-28FB639DD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Köszönjük a figyelmet!</a:t>
            </a:r>
          </a:p>
        </p:txBody>
      </p:sp>
      <p:pic>
        <p:nvPicPr>
          <p:cNvPr id="6" name="Kép 5" descr="A képen ruházat, személy, lábbelik, kültéri látható&#10;&#10;Automatikusan generált leírás">
            <a:extLst>
              <a:ext uri="{FF2B5EF4-FFF2-40B4-BE49-F238E27FC236}">
                <a16:creationId xmlns:a16="http://schemas.microsoft.com/office/drawing/2014/main" id="{1DED8744-85C5-7481-3BE7-296FBF883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91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4" name="Kép 3" descr="A képen ruházat, személy, Szeméttároló, talaj látható&#10;&#10;Automatikusan generált leírás">
            <a:extLst>
              <a:ext uri="{FF2B5EF4-FFF2-40B4-BE49-F238E27FC236}">
                <a16:creationId xmlns:a16="http://schemas.microsoft.com/office/drawing/2014/main" id="{A0A4184B-FDED-4235-FAA4-2FBB186B6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" b="47564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91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289B2F1-2A5C-AF0B-FF0A-17694893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hu-HU" sz="4100" dirty="0">
                <a:latin typeface="Algerian" panose="04020705040A02060702" pitchFamily="82" charset="0"/>
              </a:rPr>
              <a:t>Mi is az a teremtésvédelem?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F465C6C-5677-5123-9817-221FCA697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endParaRPr lang="hu-HU" sz="2200" i="1" dirty="0">
              <a:latin typeface="PT Sans" panose="020F0502020204030204" pitchFamily="34" charset="-18"/>
            </a:endParaRPr>
          </a:p>
          <a:p>
            <a:r>
              <a:rPr lang="hu-HU" sz="2200" b="0" i="1" dirty="0">
                <a:effectLst/>
                <a:latin typeface="PT Sans" panose="020F0502020204030204" pitchFamily="34" charset="-18"/>
              </a:rPr>
              <a:t>“Túl kell lépnünk azon a logikán, hogy</a:t>
            </a:r>
            <a:r>
              <a:rPr lang="hu-HU" sz="2200" b="0" i="1" u="sng" dirty="0">
                <a:effectLst/>
                <a:latin typeface="PT Sans" panose="020F0502020204030204" pitchFamily="34" charset="-18"/>
              </a:rPr>
              <a:t> érzékenynek tűnjünk</a:t>
            </a:r>
            <a:r>
              <a:rPr lang="hu-HU" sz="2200" b="0" i="1" dirty="0">
                <a:effectLst/>
                <a:latin typeface="PT Sans" panose="020F0502020204030204" pitchFamily="34" charset="-18"/>
              </a:rPr>
              <a:t> a probléma iránt, ugyanakkor ne </a:t>
            </a:r>
            <a:r>
              <a:rPr lang="hu-HU" sz="2200" b="0" i="1" u="sng" dirty="0">
                <a:effectLst/>
                <a:latin typeface="PT Sans" panose="020F0502020204030204" pitchFamily="34" charset="-18"/>
              </a:rPr>
              <a:t>legyen bátorságunk</a:t>
            </a:r>
            <a:r>
              <a:rPr lang="hu-HU" sz="2200" b="0" i="1" dirty="0">
                <a:effectLst/>
                <a:latin typeface="PT Sans" panose="020F0502020204030204" pitchFamily="34" charset="-18"/>
              </a:rPr>
              <a:t> érdemi változtatásokat végrehajtani.”       - </a:t>
            </a:r>
            <a:r>
              <a:rPr lang="it-IT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Ferenc pápa, Laudate deum 56</a:t>
            </a:r>
            <a:endParaRPr lang="hu-HU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Teremtésvédelemről akkor beszélhetünk, ha nem elsősorban azért óvjuk és gyógyítjuk a természetet mert ezzel </a:t>
            </a:r>
            <a:r>
              <a:rPr lang="hu-HU" sz="2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magunkat védjük.</a:t>
            </a:r>
            <a:endParaRPr lang="hu-H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4" descr="Élő falterv kis sárga virágokkal és zöld levelekkel">
            <a:extLst>
              <a:ext uri="{FF2B5EF4-FFF2-40B4-BE49-F238E27FC236}">
                <a16:creationId xmlns:a16="http://schemas.microsoft.com/office/drawing/2014/main" id="{BD8C5151-CBB5-1F2D-879D-CCDF05997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r="27094" b="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9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436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Béka a lebegő naplóba">
            <a:extLst>
              <a:ext uri="{FF2B5EF4-FFF2-40B4-BE49-F238E27FC236}">
                <a16:creationId xmlns:a16="http://schemas.microsoft.com/office/drawing/2014/main" id="{408904A5-A9E1-BF91-C491-09C64140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EFBC1DA4-CFA0-A963-7FAF-0B111C182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természetet olyan ajándéknak látjuk, amelyet egy nagyon szeretett személytől kaptunk, s emiatt óvjuk, védjük, gyönyörködünk benne.</a:t>
            </a:r>
          </a:p>
          <a:p>
            <a:pPr marL="0" indent="0">
              <a:buNone/>
            </a:pPr>
            <a:endParaRPr lang="hu-HU" b="0" i="0" dirty="0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mikor </a:t>
            </a:r>
            <a:r>
              <a:rPr lang="hu-HU" b="0" i="0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szeretettel</a:t>
            </a:r>
            <a:r>
              <a:rPr lang="hu-H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0" i="0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bánunk</a:t>
            </a:r>
            <a:r>
              <a:rPr lang="hu-H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az ajándékkal, mert a szeretett ajándékozót látjuk benne és mögötte.</a:t>
            </a:r>
            <a:br>
              <a:rPr lang="hu-H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0" i="0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teremtésvédelem tehát</a:t>
            </a:r>
            <a:r>
              <a:rPr lang="hu-H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b="1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szeretet! </a:t>
            </a:r>
            <a:r>
              <a:rPr lang="hu-HU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teremtésvédelem célja a Teremtő és teremtményi iránti szeretetünk gyakorlása.</a:t>
            </a:r>
            <a:endParaRPr lang="hu-HU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1BC1678E-140B-73BC-C0B3-5E5520BB6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20743" cy="1325563"/>
          </a:xfrm>
        </p:spPr>
        <p:txBody>
          <a:bodyPr>
            <a:normAutofit/>
          </a:bodyPr>
          <a:lstStyle/>
          <a:p>
            <a:r>
              <a:rPr lang="hu-HU" sz="4100" dirty="0">
                <a:latin typeface="Algerian" panose="04020705040A02060702" pitchFamily="82" charset="0"/>
              </a:rPr>
              <a:t>Mi is az a teremtésvédelem?</a:t>
            </a:r>
          </a:p>
        </p:txBody>
      </p:sp>
    </p:spTree>
    <p:extLst>
      <p:ext uri="{BB962C8B-B14F-4D97-AF65-F5344CB8AC3E}">
        <p14:creationId xmlns:p14="http://schemas.microsoft.com/office/powerpoint/2010/main" val="1627747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 descr="Járdaköveket elosztott terhelésű">
            <a:extLst>
              <a:ext uri="{FF2B5EF4-FFF2-40B4-BE49-F238E27FC236}">
                <a16:creationId xmlns:a16="http://schemas.microsoft.com/office/drawing/2014/main" id="{60FF9B3C-04D6-622C-FDA0-9DD8D26EB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r="18988" b="-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80CAA36-5EFB-4533-1C1D-AD81F7FB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28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teremtésvédelem nem elsősorban arról szól, hogy mit </a:t>
            </a:r>
            <a:r>
              <a:rPr lang="en-US" sz="2800" b="1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nem</a:t>
            </a:r>
            <a:r>
              <a:rPr lang="en-US" sz="28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teszünk a világgal és a világban.</a:t>
            </a:r>
            <a:endParaRPr lang="en-US" sz="2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Tartalom helye 4" descr="Fenyőt tartó nő">
            <a:extLst>
              <a:ext uri="{FF2B5EF4-FFF2-40B4-BE49-F238E27FC236}">
                <a16:creationId xmlns:a16="http://schemas.microsoft.com/office/drawing/2014/main" id="{22BFE363-CAAC-B567-7609-FF933A780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8" r="13311" b="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5115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4B8938F-5A3A-5A23-6D43-8889C56AA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5400">
                <a:latin typeface="Times New Roman" panose="02020603050405020304" pitchFamily="18" charset="0"/>
                <a:cs typeface="Times New Roman" panose="02020603050405020304" pitchFamily="18" charset="0"/>
              </a:rPr>
              <a:t>Hogyan tegyünk Földünk védelméért?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F6FC4D5-3F47-FE26-F6A8-952ED86EB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hu-HU" sz="19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Készült egy film Ferenc pápa közreműködésével, melyet ő maga is a </a:t>
            </a:r>
            <a:r>
              <a:rPr lang="hu-HU" sz="19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Laudato si’ kezdetű enciklikájában leírt üzenete hiteles magyarázatának</a:t>
            </a:r>
            <a:r>
              <a:rPr lang="hu-HU" sz="19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tart. </a:t>
            </a:r>
          </a:p>
          <a:p>
            <a:r>
              <a:rPr lang="hu-HU" sz="19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film címe: </a:t>
            </a:r>
            <a:r>
              <a:rPr lang="hu-HU" sz="19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levél – Üzenet Földünkért</a:t>
            </a:r>
            <a:r>
              <a:rPr lang="hu-HU" sz="19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hu-HU" sz="19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Úgy mutatja be a Laudato si’ enciklikát (körlevelet)  négy ember útján és a Pápával való találkozásukon, beszélgetésükön keresztül, mint </a:t>
            </a:r>
            <a:r>
              <a:rPr lang="hu-HU" sz="19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Pápa mindannyiunknak írt levelét.</a:t>
            </a:r>
            <a:r>
              <a:rPr lang="hu-HU" sz="19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hu-HU" sz="19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film kiindulópontjául  szolgáló enciklika pedig nem másról szól, mint</a:t>
            </a:r>
            <a:r>
              <a:rPr lang="hu-HU" sz="19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Földünk, „a közös otthon gondozásának” felelősségéről</a:t>
            </a:r>
            <a:r>
              <a:rPr lang="hu-HU" sz="19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Ez nemcsak a </a:t>
            </a:r>
            <a:r>
              <a:rPr lang="hu-HU" sz="19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teremtésvédelmet</a:t>
            </a:r>
            <a:r>
              <a:rPr lang="hu-HU" sz="19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de az Egyháznak, Ferenc pápának a társadalmi igazságossággal és a világ gondjainak valós arányaival kapcsolatos üzenetét is magába foglalja.</a:t>
            </a:r>
            <a:endParaRPr lang="hu-HU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 descr="A képen ruházat, személy, miseruha, Emberi arc látható&#10;&#10;Automatikusan generált leírás">
            <a:extLst>
              <a:ext uri="{FF2B5EF4-FFF2-40B4-BE49-F238E27FC236}">
                <a16:creationId xmlns:a16="http://schemas.microsoft.com/office/drawing/2014/main" id="{9DB388C2-BE20-9CD3-B846-FC09D2AB6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r="121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98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5E165FE-4316-30A9-0A54-8DAB196A9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hu-HU" sz="4200">
                <a:latin typeface="Times New Roman" panose="02020603050405020304" pitchFamily="18" charset="0"/>
                <a:cs typeface="Times New Roman" panose="02020603050405020304" pitchFamily="18" charset="0"/>
              </a:rPr>
              <a:t>A film ingyenesen megtekinthető a YouTube-on!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 descr="A képen szöveg, ruházat, ember, poszter látható&#10;&#10;Automatikusan generált leírás">
            <a:extLst>
              <a:ext uri="{FF2B5EF4-FFF2-40B4-BE49-F238E27FC236}">
                <a16:creationId xmlns:a16="http://schemas.microsoft.com/office/drawing/2014/main" id="{C50FE7F1-9F27-6E00-D83E-A2F29D592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75146"/>
            <a:ext cx="6894576" cy="3625212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5B6A52-B568-106E-651F-28851854A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hu-HU" sz="2200">
                <a:latin typeface="Times New Roman" panose="02020603050405020304" pitchFamily="18" charset="0"/>
                <a:cs typeface="Times New Roman" panose="02020603050405020304" pitchFamily="18" charset="0"/>
              </a:rPr>
              <a:t>Link: https://www.youtube.com/watch?v=Rps9bs85BII</a:t>
            </a:r>
          </a:p>
        </p:txBody>
      </p:sp>
    </p:spTree>
    <p:extLst>
      <p:ext uri="{BB962C8B-B14F-4D97-AF65-F5344CB8AC3E}">
        <p14:creationId xmlns:p14="http://schemas.microsoft.com/office/powerpoint/2010/main" val="799924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516A062-EB88-4A9D-B152-18976E504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0040"/>
            <a:ext cx="6692827" cy="38926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Iskolánk</a:t>
            </a:r>
            <a:r>
              <a:rPr lang="en-US" sz="61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sz="61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törekszik</a:t>
            </a:r>
            <a:r>
              <a:rPr lang="en-US" sz="61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61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teremtésvédelemre</a:t>
            </a:r>
            <a:r>
              <a:rPr lang="hu-HU" sz="61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5E4C2166-16EA-956E-0DFF-B965583BE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4631161"/>
            <a:ext cx="6692827" cy="15694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felhívás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keretein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belül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plakátokat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helyeztünk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iskola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minden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pontjára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Kép 12" descr="A képen szöveg, képernyőkép látható&#10;&#10;Automatikusan generált leírás">
            <a:extLst>
              <a:ext uri="{FF2B5EF4-FFF2-40B4-BE49-F238E27FC236}">
                <a16:creationId xmlns:a16="http://schemas.microsoft.com/office/drawing/2014/main" id="{D6C82DF2-DB34-6690-91F8-04C1BE9F7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44" y="422163"/>
            <a:ext cx="4087368" cy="57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28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ép 6" descr="A képen szöveg, Emberi arc, személy, mosoly látható&#10;&#10;Automatikusan generált leírás">
            <a:extLst>
              <a:ext uri="{FF2B5EF4-FFF2-40B4-BE49-F238E27FC236}">
                <a16:creationId xmlns:a16="http://schemas.microsoft.com/office/drawing/2014/main" id="{15AF7605-F417-9C8C-F89D-F48B3F2B4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98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5" name="Kép 4" descr="A képen szöveg, Emberi arc, személy, levél látható&#10;&#10;Automatikusan generált leírás">
            <a:extLst>
              <a:ext uri="{FF2B5EF4-FFF2-40B4-BE49-F238E27FC236}">
                <a16:creationId xmlns:a16="http://schemas.microsoft.com/office/drawing/2014/main" id="{A6B58A06-BF4E-C6EF-3B36-9105279B0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4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Kép 2" descr="A képen szöveg, emlős, étel látható&#10;&#10;Automatikusan generált leírás">
            <a:extLst>
              <a:ext uri="{FF2B5EF4-FFF2-40B4-BE49-F238E27FC236}">
                <a16:creationId xmlns:a16="http://schemas.microsoft.com/office/drawing/2014/main" id="{921108DC-E565-01FD-28C7-C703D3335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r="15711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52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Folyó madártávlatból">
            <a:extLst>
              <a:ext uri="{FF2B5EF4-FFF2-40B4-BE49-F238E27FC236}">
                <a16:creationId xmlns:a16="http://schemas.microsoft.com/office/drawing/2014/main" id="{FA4DA136-B586-973A-CB17-F204975111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2" b="100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D812C71-8321-7AF3-3DE4-A1DFB02AF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is tudsz tenni Földünk védelméért!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4470090C-F8DC-97ED-2A77-9D32823A9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hu-HU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 lépésekben te is sokat tudsz tenni bolygónk védelme érdekében. </a:t>
            </a:r>
          </a:p>
          <a:p>
            <a:r>
              <a:rPr lang="hu-HU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legkisebb lépés is számít!</a:t>
            </a:r>
          </a:p>
          <a:p>
            <a:r>
              <a:rPr lang="hu-HU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Lehetőségeid pedig igen sokszínűek:</a:t>
            </a:r>
          </a:p>
          <a:p>
            <a:pPr lvl="1"/>
            <a:r>
              <a:rPr lang="hu-HU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Szelektív hulladékgyűjtés,</a:t>
            </a:r>
          </a:p>
          <a:p>
            <a:pPr lvl="1"/>
            <a:r>
              <a:rPr lang="hu-HU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Energia takarékos izzók használata,</a:t>
            </a:r>
          </a:p>
          <a:p>
            <a:pPr lvl="1"/>
            <a:r>
              <a:rPr lang="hu-HU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Öko/újrahasznosított termékek vásárlása,</a:t>
            </a:r>
          </a:p>
          <a:p>
            <a:pPr lvl="1"/>
            <a:r>
              <a:rPr lang="hu-HU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Vászon táskával menni bevásárolni,</a:t>
            </a:r>
          </a:p>
          <a:p>
            <a:pPr lvl="1"/>
            <a:r>
              <a:rPr lang="hu-HU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 szemetelni,</a:t>
            </a:r>
          </a:p>
          <a:p>
            <a:pPr lvl="1"/>
            <a:r>
              <a:rPr lang="hu-HU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 pazarolva a vizet és a villanyt</a:t>
            </a:r>
          </a:p>
          <a:p>
            <a:endParaRPr lang="hu-HU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557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361</Words>
  <Application>Microsoft Office PowerPoint</Application>
  <PresentationFormat>Szélesvásznú</PresentationFormat>
  <Paragraphs>35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20" baseType="lpstr">
      <vt:lpstr>Algerian</vt:lpstr>
      <vt:lpstr>Aptos</vt:lpstr>
      <vt:lpstr>Aptos Display</vt:lpstr>
      <vt:lpstr>Arial</vt:lpstr>
      <vt:lpstr>Calibri</vt:lpstr>
      <vt:lpstr>PT Sans</vt:lpstr>
      <vt:lpstr>Times New Roman</vt:lpstr>
      <vt:lpstr>Office-téma</vt:lpstr>
      <vt:lpstr>Teremtésvédelem</vt:lpstr>
      <vt:lpstr>Mi is az a teremtésvédelem?</vt:lpstr>
      <vt:lpstr>Mi is az a teremtésvédelem?</vt:lpstr>
      <vt:lpstr>A teremtésvédelem nem elsősorban arról szól, hogy mit nem teszünk a világgal és a világban.</vt:lpstr>
      <vt:lpstr>Hogyan tegyünk Földünk védelméért?</vt:lpstr>
      <vt:lpstr>A film ingyenesen megtekinthető a YouTube-on!</vt:lpstr>
      <vt:lpstr>Iskolánk is törekszik a teremtésvédelemre!</vt:lpstr>
      <vt:lpstr>PowerPoint-bemutató</vt:lpstr>
      <vt:lpstr>Te is tudsz tenni Földünk védelméért!</vt:lpstr>
      <vt:lpstr>PowerPoint-bemutató</vt:lpstr>
      <vt:lpstr>Mi is próbálunk napiszinten tenni Földünkért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leila nagy</dc:creator>
  <cp:lastModifiedBy>leila nagy</cp:lastModifiedBy>
  <cp:revision>15</cp:revision>
  <dcterms:created xsi:type="dcterms:W3CDTF">2024-11-07T05:53:08Z</dcterms:created>
  <dcterms:modified xsi:type="dcterms:W3CDTF">2024-11-07T20:11:17Z</dcterms:modified>
</cp:coreProperties>
</file>