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5" r:id="rId9"/>
    <p:sldId id="264" r:id="rId10"/>
    <p:sldId id="266" r:id="rId11"/>
    <p:sldId id="263" r:id="rId1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8A9483-5BC8-4266-860C-1DEF35564839}" v="5" dt="2024-11-02T14:40:46.9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1363CB7-AF5A-7EF1-6E3F-3D95713B15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D08289C-480B-5196-BAB2-F2B2DAFE4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E989C5B-5A55-5E5E-0FF0-336D06FB3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31C4-48E9-45E8-94EB-EAEE08E5B86B}" type="datetimeFigureOut">
              <a:rPr lang="hu-HU" smtClean="0"/>
              <a:t>2024. 11. 08.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80F4813-FA4C-63B8-E677-1AE3BE8B5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A66BFE3-2843-C4D7-425A-E92B1A219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3E8F1-1885-42A3-B366-EEFC14910AD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011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658A229-EC7F-E713-63B4-C9F8076C0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9F86EC4E-6313-309D-DDCC-44FD639B1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1AD9C82-512B-F803-E57A-921D77AAE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31C4-48E9-45E8-94EB-EAEE08E5B86B}" type="datetimeFigureOut">
              <a:rPr lang="hu-HU" smtClean="0"/>
              <a:t>2024. 11. 08.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00C28A1-8779-C67F-BB53-3723ADF5F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B1C7ACC-B2EF-E354-69E9-50D89F621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3E8F1-1885-42A3-B366-EEFC14910AD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14083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666BFCBA-8297-F6EF-42B1-D8A3C2E5F8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54B647A7-C90F-2696-760A-01C43F416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882791F-7F3C-5CE9-26A5-EAEDCFC7A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31C4-48E9-45E8-94EB-EAEE08E5B86B}" type="datetimeFigureOut">
              <a:rPr lang="hu-HU" smtClean="0"/>
              <a:t>2024. 11. 08.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575B8BD-7DB5-32D9-7AFB-6D9A1A29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A1FC482-7760-7825-D51F-0E532D78D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3E8F1-1885-42A3-B366-EEFC14910AD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5853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325C47F-BCAA-D83B-EC01-B55A657BE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DB390EE-0E3F-268A-F117-FA38C74DD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4464095-DCC6-ACB8-83B3-99F1078EF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31C4-48E9-45E8-94EB-EAEE08E5B86B}" type="datetimeFigureOut">
              <a:rPr lang="hu-HU" smtClean="0"/>
              <a:t>2024. 11. 08.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E3E2934-07EE-DCFC-B044-22590FDAE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89AE7B9-1B37-0990-5556-D77B978EB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3E8F1-1885-42A3-B366-EEFC14910AD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02899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3840D6F-F9A0-9296-AD46-A3445C42C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44E17B3-57F6-C07C-4CF3-B6CE6DF6C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05A7DFB-9F01-1B15-B077-EB6063AA1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31C4-48E9-45E8-94EB-EAEE08E5B86B}" type="datetimeFigureOut">
              <a:rPr lang="hu-HU" smtClean="0"/>
              <a:t>2024. 11. 08.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14B60D1-1B3F-A413-1E80-B33F398E5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B6C4B40-29AC-CA68-107D-573191839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3E8F1-1885-42A3-B366-EEFC14910AD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9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B6A5DC8-44F1-2A58-1478-548C2E889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8271532-8280-97FF-E134-882E346B4E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1ED3B10-E8B4-708F-3B0A-45211A2DC2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FAA774F-7DF2-98EE-E897-6B563BF6C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31C4-48E9-45E8-94EB-EAEE08E5B86B}" type="datetimeFigureOut">
              <a:rPr lang="hu-HU" smtClean="0"/>
              <a:t>2024. 11. 08.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9C5E040A-F9F8-C29C-A20A-5AFE38CB3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DF5F362F-0686-7EF0-D44D-B2DC91E0E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3E8F1-1885-42A3-B366-EEFC14910AD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5350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5371C7F-D4FE-1750-2EBE-A32D3E255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D42303E-5204-1F82-7034-639F7D5F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07332BE9-1036-0F91-02F5-70DCD4518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448C3ADF-BB20-B3C9-D3CD-70B44D25AB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610F11C6-BFCB-BA44-6AAE-75E8091C46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803F1B00-7324-C769-FA8F-266330E46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31C4-48E9-45E8-94EB-EAEE08E5B86B}" type="datetimeFigureOut">
              <a:rPr lang="hu-HU" smtClean="0"/>
              <a:t>2024. 11. 08.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6DA6608E-7A86-5A8A-A47C-9F2155936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468A71F6-B716-6204-1F58-2897D8882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3E8F1-1885-42A3-B366-EEFC14910AD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02793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CB1838-3E9F-780A-888B-234D01316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B0F38569-8DAD-331C-E320-039C8FF27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31C4-48E9-45E8-94EB-EAEE08E5B86B}" type="datetimeFigureOut">
              <a:rPr lang="hu-HU" smtClean="0"/>
              <a:t>2024. 11. 08.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D0A1965E-33E6-7424-E012-9FE87A9A0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E06E9F73-9C9F-C71E-D5B3-E870638F2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3E8F1-1885-42A3-B366-EEFC14910AD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1510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CA8373E6-B4FD-8E79-1DA5-E57DC7344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31C4-48E9-45E8-94EB-EAEE08E5B86B}" type="datetimeFigureOut">
              <a:rPr lang="hu-HU" smtClean="0"/>
              <a:t>2024. 11. 08.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D29595BA-C916-0E79-ED40-FAB7EC69F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B6D529A-31AF-86E4-33D8-1959E02A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3E8F1-1885-42A3-B366-EEFC14910AD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4709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88623D0-AB9A-06D2-D873-C20E762FE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B0FB122-DE4E-3259-D0CC-E38B84D56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82F220E1-36BB-A73F-45FF-B5101E7222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85C2A45-84E3-5F90-9756-5BE0ABCAC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31C4-48E9-45E8-94EB-EAEE08E5B86B}" type="datetimeFigureOut">
              <a:rPr lang="hu-HU" smtClean="0"/>
              <a:t>2024. 11. 08.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DFA21BD-00BA-C1B7-2D86-137C8CE37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D921F67B-3589-AF77-810A-4572F340B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3E8F1-1885-42A3-B366-EEFC14910AD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6212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401EEBC-5CAC-BA3C-8827-894426E36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261C6291-B5E9-613B-55F1-E8F6FC7183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99B8291-4C00-CBF6-7E38-79B7E5F807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2ED5626-0AD1-7A0A-9BB0-E1384ED9E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31C4-48E9-45E8-94EB-EAEE08E5B86B}" type="datetimeFigureOut">
              <a:rPr lang="hu-HU" smtClean="0"/>
              <a:t>2024. 11. 08.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93B6ECC-54B1-ADE7-9452-6348C3A6D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FB84D1D-5897-8DC9-F5FD-08495B604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3E8F1-1885-42A3-B366-EEFC14910AD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5691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ADC54432-4427-0451-FF7C-6F2A97540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7A9DC34-B53E-AE05-30A6-88DE34BED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CB05D5D-4A87-F658-4171-7BA7799D8C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FA31C4-48E9-45E8-94EB-EAEE08E5B86B}" type="datetimeFigureOut">
              <a:rPr lang="hu-HU" smtClean="0"/>
              <a:t>2024. 11. 08.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D6D7E27-97E4-E6F5-5C1F-EA7E4F9992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77B83A0-5758-9ECE-4931-01C1ACC2C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93E8F1-1885-42A3-B366-EEFC14910AD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4548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8C460BDC-4E54-2E23-84BC-681B75202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5524E0CE-9D32-9AC9-9BD9-90E2CC4138C7}"/>
              </a:ext>
            </a:extLst>
          </p:cNvPr>
          <p:cNvSpPr txBox="1"/>
          <p:nvPr/>
        </p:nvSpPr>
        <p:spPr>
          <a:xfrm>
            <a:off x="1681317" y="265471"/>
            <a:ext cx="84950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b="1" dirty="0">
                <a:latin typeface="Algerian" panose="04020705040A02060702" pitchFamily="82" charset="0"/>
              </a:rPr>
              <a:t>TEREMTÉSVÉEDELEM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A593957E-2708-B65C-08BE-997B1DFB7758}"/>
              </a:ext>
            </a:extLst>
          </p:cNvPr>
          <p:cNvSpPr txBox="1"/>
          <p:nvPr/>
        </p:nvSpPr>
        <p:spPr>
          <a:xfrm>
            <a:off x="196645" y="3346291"/>
            <a:ext cx="3559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latin typeface="Algerian" panose="04020705040A02060702" pitchFamily="82" charset="0"/>
              </a:rPr>
              <a:t>Készítette:</a:t>
            </a:r>
            <a:r>
              <a:rPr lang="hu-HU" b="1" dirty="0"/>
              <a:t> </a:t>
            </a:r>
            <a:r>
              <a:rPr lang="hu-HU" b="1" dirty="0" err="1"/>
              <a:t>Vizdák</a:t>
            </a:r>
            <a:r>
              <a:rPr lang="hu-HU" b="1" dirty="0"/>
              <a:t> </a:t>
            </a:r>
            <a:r>
              <a:rPr lang="hu-HU" b="1" dirty="0" err="1"/>
              <a:t>Molli</a:t>
            </a:r>
            <a:r>
              <a:rPr lang="hu-HU" b="1" dirty="0"/>
              <a:t> 9.k</a:t>
            </a:r>
          </a:p>
          <a:p>
            <a:r>
              <a:rPr lang="hu-HU" b="1" dirty="0"/>
              <a:t>                               Kun Liliána 9.k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D8E01F75-3463-A626-92B6-A8D4F0A23D07}"/>
              </a:ext>
            </a:extLst>
          </p:cNvPr>
          <p:cNvSpPr txBox="1"/>
          <p:nvPr/>
        </p:nvSpPr>
        <p:spPr>
          <a:xfrm>
            <a:off x="3755923" y="5734613"/>
            <a:ext cx="4365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>
                <a:latin typeface="Algerian" panose="04020705040A02060702" pitchFamily="82" charset="0"/>
              </a:rPr>
              <a:t>A föld jövője</a:t>
            </a:r>
          </a:p>
        </p:txBody>
      </p:sp>
    </p:spTree>
    <p:extLst>
      <p:ext uri="{BB962C8B-B14F-4D97-AF65-F5344CB8AC3E}">
        <p14:creationId xmlns:p14="http://schemas.microsoft.com/office/powerpoint/2010/main" val="3882562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8394DCF0-5E32-4AC2-B002-D915939E3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34" y="868218"/>
            <a:ext cx="5203752" cy="5255057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F029667D-B008-4CE9-B1DD-30B2575F20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792" b="11137"/>
          <a:stretch/>
        </p:blipFill>
        <p:spPr>
          <a:xfrm>
            <a:off x="5877501" y="2253455"/>
            <a:ext cx="5908965" cy="248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277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B310253-35CC-6C99-D71B-6BB3AB195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95" y="2432464"/>
            <a:ext cx="10515600" cy="1325563"/>
          </a:xfrm>
        </p:spPr>
        <p:txBody>
          <a:bodyPr/>
          <a:lstStyle/>
          <a:p>
            <a:pPr algn="ctr"/>
            <a:r>
              <a:rPr lang="hu-HU" b="1" dirty="0">
                <a:latin typeface="Algerian" panose="04020705040A02060702" pitchFamily="82" charset="0"/>
              </a:rPr>
              <a:t>KÖSZÖNJÜK A FIGYELMET!</a:t>
            </a:r>
          </a:p>
        </p:txBody>
      </p:sp>
    </p:spTree>
    <p:extLst>
      <p:ext uri="{BB962C8B-B14F-4D97-AF65-F5344CB8AC3E}">
        <p14:creationId xmlns:p14="http://schemas.microsoft.com/office/powerpoint/2010/main" val="1021772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7BC7060-4A5A-86E4-EA7F-196EEA8E7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>
                <a:latin typeface="Algerian" panose="04020705040A02060702" pitchFamily="82" charset="0"/>
              </a:rPr>
              <a:t>Mi a teremtésvédelem?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B94C438-249D-ABFB-CBB8-11A419529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hu-HU" dirty="0"/>
              <a:t>A teremtésvédelem a Föld és az élővilág megóvásáról szól, figyelembevéve az ökológiai egyensúlyt.</a:t>
            </a:r>
          </a:p>
          <a:p>
            <a:pPr algn="just"/>
            <a:r>
              <a:rPr lang="hu-HU" b="0" i="0" dirty="0">
                <a:solidFill>
                  <a:srgbClr val="1B1B1B"/>
                </a:solidFill>
                <a:effectLst/>
              </a:rPr>
              <a:t>Teremtésvédelemről akkor beszélünk, ha a természetet olyan ajándéknak látjuk, amelyet egy nagyon szeretett személytől kaptunk és emiatt óvjuk, védjük, gyönyörködünk benne. </a:t>
            </a:r>
          </a:p>
          <a:p>
            <a:pPr algn="just"/>
            <a:r>
              <a:rPr lang="hu-HU" b="0" i="0" dirty="0">
                <a:solidFill>
                  <a:srgbClr val="1B1B1B"/>
                </a:solidFill>
                <a:effectLst/>
              </a:rPr>
              <a:t>Teremtésvédelem az, amikor szeretettel bánunk az ajándékkal, mert a szeretett ajándékozót látjuk benne és mögötte.</a:t>
            </a:r>
          </a:p>
          <a:p>
            <a:pPr algn="just"/>
            <a:r>
              <a:rPr lang="hu-HU" b="1" i="0" dirty="0">
                <a:solidFill>
                  <a:srgbClr val="1B1B1B"/>
                </a:solidFill>
                <a:effectLst/>
              </a:rPr>
              <a:t>A teremtésvédelem tehát</a:t>
            </a:r>
            <a:r>
              <a:rPr lang="hu-HU" b="0" i="0" dirty="0">
                <a:solidFill>
                  <a:srgbClr val="1B1B1B"/>
                </a:solidFill>
                <a:effectLst/>
              </a:rPr>
              <a:t>: szeretet! </a:t>
            </a:r>
          </a:p>
          <a:p>
            <a:pPr algn="just"/>
            <a:r>
              <a:rPr lang="hu-HU" b="0" i="0" dirty="0">
                <a:solidFill>
                  <a:srgbClr val="1B1B1B"/>
                </a:solidFill>
                <a:effectLst/>
              </a:rPr>
              <a:t>A teremtésvédelem célja a Teremtő és teremtményi iránti szeretetünk gyakorlása.</a:t>
            </a:r>
          </a:p>
          <a:p>
            <a:pPr algn="just"/>
            <a:r>
              <a:rPr lang="hu-HU" dirty="0">
                <a:solidFill>
                  <a:srgbClr val="1B1B1B"/>
                </a:solidFill>
              </a:rPr>
              <a:t>Jézus az embereket a természet, a teremtett világ védelmére hívja.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93173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57D1070-8F52-1F7F-6182-C2B772445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>
                <a:latin typeface="Algerian" panose="04020705040A02060702" pitchFamily="82" charset="0"/>
              </a:rPr>
              <a:t>A  teremtés teológiája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6F44F67-D2AF-3E98-FE77-8D4179013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/>
          <a:lstStyle/>
          <a:p>
            <a:pPr algn="just"/>
            <a:r>
              <a:rPr lang="hu-HU" dirty="0"/>
              <a:t>A Biblia szerint Isten teremtette a világot, és mindent ,,jó”-</a:t>
            </a:r>
            <a:r>
              <a:rPr lang="hu-HU" dirty="0" err="1"/>
              <a:t>nak</a:t>
            </a:r>
            <a:r>
              <a:rPr lang="hu-HU" dirty="0"/>
              <a:t> nyilvánított. (1 Mózes 1)</a:t>
            </a:r>
          </a:p>
          <a:p>
            <a:pPr algn="just"/>
            <a:r>
              <a:rPr lang="hu-HU" dirty="0"/>
              <a:t>Jézus, mint a Szentháromság része, a teremtésben is jelen van, ami azt jelenti, hogy Ő is felelős  a világ megőrzéséért.</a:t>
            </a:r>
          </a:p>
          <a:p>
            <a:pPr algn="just"/>
            <a:r>
              <a:rPr lang="hu-HU" dirty="0"/>
              <a:t>Mivel a természet Isten alkotása minden élőlény és ökoszisztéma értékes, és megérdemli a védelmet.</a:t>
            </a:r>
          </a:p>
          <a:p>
            <a:pPr algn="just"/>
            <a:r>
              <a:rPr lang="hu-HU" dirty="0"/>
              <a:t>Az emberi lét nem választható el a természettől; a természet megóvása az emberi élet minőségének biztosítását szolgálja.</a:t>
            </a:r>
          </a:p>
        </p:txBody>
      </p:sp>
    </p:spTree>
    <p:extLst>
      <p:ext uri="{BB962C8B-B14F-4D97-AF65-F5344CB8AC3E}">
        <p14:creationId xmlns:p14="http://schemas.microsoft.com/office/powerpoint/2010/main" val="1641777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A66DF49-8D9B-28D3-918D-76EADFFEB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>
                <a:latin typeface="Algerian" panose="04020705040A02060702" pitchFamily="82" charset="0"/>
              </a:rPr>
              <a:t>Jézus tanítása és példája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95F08FA-2216-8940-C9D4-AF64F0007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3079"/>
            <a:ext cx="10515600" cy="2700193"/>
          </a:xfrm>
        </p:spPr>
        <p:txBody>
          <a:bodyPr/>
          <a:lstStyle/>
          <a:p>
            <a:pPr algn="just"/>
            <a:r>
              <a:rPr lang="hu-HU" dirty="0"/>
              <a:t>Jézus tanítása a szeretetről és az egymás iránti felelőségről a teremtett világra is vonatkozik. Az embereknek szeretettel kell viszonyulniuk a természethez.</a:t>
            </a:r>
          </a:p>
          <a:p>
            <a:pPr algn="just"/>
            <a:r>
              <a:rPr lang="hu-HU" dirty="0"/>
              <a:t>Jézus példázatai, mint például a magvető bemutatják, hogy a természet értéke és védelme kulcsszerepet játszik az életben.</a:t>
            </a:r>
          </a:p>
        </p:txBody>
      </p:sp>
    </p:spTree>
    <p:extLst>
      <p:ext uri="{BB962C8B-B14F-4D97-AF65-F5344CB8AC3E}">
        <p14:creationId xmlns:p14="http://schemas.microsoft.com/office/powerpoint/2010/main" val="2913960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02062170-93C5-FCCB-8E0D-98D7ED248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00" y="726844"/>
            <a:ext cx="4579662" cy="270215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DD8AD3EF-AAE8-78E4-38F1-7B38A7925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042" y="726844"/>
            <a:ext cx="4538236" cy="270215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B434CD61-7D79-8F97-B413-E46E78402B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502" t="53828"/>
          <a:stretch/>
        </p:blipFill>
        <p:spPr>
          <a:xfrm>
            <a:off x="6404003" y="3742007"/>
            <a:ext cx="4194313" cy="3006661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F93107BF-FAE1-F6AE-7C57-AA944DE2DF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601" y="3886200"/>
            <a:ext cx="4838078" cy="282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390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3AA50AA-A5D2-61E4-FB20-9237B7E6D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>
                <a:latin typeface="Algerian" panose="04020705040A02060702" pitchFamily="82" charset="0"/>
              </a:rPr>
              <a:t>A globális környezeti problémák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E45B6F9-1CD6-8359-466C-EE23A9B76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836" y="2832388"/>
            <a:ext cx="10515600" cy="2681720"/>
          </a:xfrm>
        </p:spPr>
        <p:txBody>
          <a:bodyPr/>
          <a:lstStyle/>
          <a:p>
            <a:pPr algn="just"/>
            <a:r>
              <a:rPr lang="hu-HU" b="1" dirty="0"/>
              <a:t>klímaváltozások, szennyezés, fajkihalás: </a:t>
            </a:r>
            <a:r>
              <a:rPr lang="hu-HU" dirty="0"/>
              <a:t>az emberi tevékenységek(pl. iparosítás, erdőirtás) következményei, amelyek az ökoszisztémák </a:t>
            </a:r>
            <a:r>
              <a:rPr lang="hu-HU" dirty="0" err="1"/>
              <a:t>destabilizálódásához</a:t>
            </a:r>
            <a:r>
              <a:rPr lang="hu-HU" dirty="0"/>
              <a:t> vezetnek.</a:t>
            </a:r>
          </a:p>
          <a:p>
            <a:pPr algn="just"/>
            <a:r>
              <a:rPr lang="hu-HU" b="1" dirty="0"/>
              <a:t>Jézus tanításainak relevanciája ezek kezelésében: </a:t>
            </a:r>
            <a:r>
              <a:rPr lang="hu-HU" dirty="0"/>
              <a:t>az emberek közötti szeretet és felelőségvállalás megvalósítása a természet védelmében.</a:t>
            </a:r>
          </a:p>
        </p:txBody>
      </p:sp>
    </p:spTree>
    <p:extLst>
      <p:ext uri="{BB962C8B-B14F-4D97-AF65-F5344CB8AC3E}">
        <p14:creationId xmlns:p14="http://schemas.microsoft.com/office/powerpoint/2010/main" val="261028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34EDDBA-9842-A765-9658-978BE74FE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>
                <a:latin typeface="Algerian" panose="04020705040A02060702" pitchFamily="82" charset="0"/>
              </a:rPr>
              <a:t>Mit tehetünk mi?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BF0FECB-E1DA-8408-54B7-F63CA8F31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b="1" dirty="0"/>
              <a:t>Nagyon sok kezdeményezéssel találkozhatunk napjainkban:</a:t>
            </a:r>
          </a:p>
          <a:p>
            <a:pPr marL="0" indent="0" algn="just">
              <a:buNone/>
            </a:pPr>
            <a:endParaRPr lang="hu-HU" b="1" dirty="0"/>
          </a:p>
          <a:p>
            <a:pPr algn="just"/>
            <a:r>
              <a:rPr lang="hu-HU" dirty="0"/>
              <a:t>Faültetés</a:t>
            </a:r>
          </a:p>
          <a:p>
            <a:pPr algn="just"/>
            <a:r>
              <a:rPr lang="hu-HU" dirty="0"/>
              <a:t>Közösségi kertek</a:t>
            </a:r>
          </a:p>
          <a:p>
            <a:pPr algn="just"/>
            <a:r>
              <a:rPr lang="hu-HU" dirty="0"/>
              <a:t>Ökológiai nevelés</a:t>
            </a:r>
          </a:p>
          <a:p>
            <a:pPr algn="just"/>
            <a:r>
              <a:rPr lang="hu-HU" dirty="0"/>
              <a:t>Szemétszedés</a:t>
            </a:r>
          </a:p>
          <a:p>
            <a:pPr algn="just"/>
            <a:r>
              <a:rPr lang="hu-HU" dirty="0"/>
              <a:t>A legújabb a palackvisszaváltás 50ft ért</a:t>
            </a:r>
          </a:p>
        </p:txBody>
      </p:sp>
    </p:spTree>
    <p:extLst>
      <p:ext uri="{BB962C8B-B14F-4D97-AF65-F5344CB8AC3E}">
        <p14:creationId xmlns:p14="http://schemas.microsoft.com/office/powerpoint/2010/main" val="2950304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FB3A0CAC-EE96-4803-9E21-9593F2DBE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4348" y="2890405"/>
            <a:ext cx="6581775" cy="384810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87A97093-8ADF-4A64-BF29-2D7EB15FC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89" y="258617"/>
            <a:ext cx="4819273" cy="371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85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448B32B-770E-4D80-9623-88BF191D6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hu-HU" b="1" dirty="0"/>
            </a:br>
            <a:r>
              <a:rPr lang="hu-HU" sz="4900" b="1" dirty="0">
                <a:latin typeface="Algerian" panose="04020705040A02060702" pitchFamily="82" charset="0"/>
              </a:rPr>
              <a:t>Mit tehet egy-egy ember otthon?</a:t>
            </a:r>
            <a:br>
              <a:rPr lang="hu-HU" sz="4900" b="1" dirty="0">
                <a:latin typeface="Algerian" panose="04020705040A02060702" pitchFamily="82" charset="0"/>
              </a:rPr>
            </a:br>
            <a:endParaRPr lang="hu-HU" sz="4900" dirty="0">
              <a:latin typeface="Algerian" panose="04020705040A02060702" pitchFamily="82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8875698-3950-415A-BCEA-92FF60D76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endParaRPr lang="hu-HU" dirty="0"/>
          </a:p>
          <a:p>
            <a:pPr algn="just"/>
            <a:r>
              <a:rPr lang="hu-HU" dirty="0"/>
              <a:t>Megújuló energiaforrások preferálása</a:t>
            </a:r>
          </a:p>
          <a:p>
            <a:pPr algn="just"/>
            <a:r>
              <a:rPr lang="hu-HU" dirty="0"/>
              <a:t>Az erőforrások takarékos használata</a:t>
            </a:r>
          </a:p>
          <a:p>
            <a:pPr algn="just"/>
            <a:r>
              <a:rPr lang="hu-HU" dirty="0"/>
              <a:t>Szelektíven gyűjteni a szemetet</a:t>
            </a:r>
          </a:p>
          <a:p>
            <a:pPr algn="just"/>
            <a:r>
              <a:rPr lang="hu-HU" dirty="0" err="1"/>
              <a:t>Biobag</a:t>
            </a:r>
            <a:r>
              <a:rPr lang="hu-HU" dirty="0"/>
              <a:t> használata vásárlásnál</a:t>
            </a:r>
          </a:p>
          <a:p>
            <a:pPr algn="just"/>
            <a:r>
              <a:rPr lang="hu-HU" dirty="0"/>
              <a:t>Biciklik használata autók helyett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836462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337</Words>
  <Application>Microsoft Office PowerPoint</Application>
  <PresentationFormat>Szélesvásznú</PresentationFormat>
  <Paragraphs>38</Paragraphs>
  <Slides>11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6" baseType="lpstr">
      <vt:lpstr>Algerian</vt:lpstr>
      <vt:lpstr>Aptos</vt:lpstr>
      <vt:lpstr>Aptos Display</vt:lpstr>
      <vt:lpstr>Arial</vt:lpstr>
      <vt:lpstr>Office-téma</vt:lpstr>
      <vt:lpstr>PowerPoint-bemutató</vt:lpstr>
      <vt:lpstr>Mi a teremtésvédelem?</vt:lpstr>
      <vt:lpstr>A  teremtés teológiája</vt:lpstr>
      <vt:lpstr>Jézus tanítása és példája</vt:lpstr>
      <vt:lpstr>PowerPoint-bemutató</vt:lpstr>
      <vt:lpstr>A globális környezeti problémák</vt:lpstr>
      <vt:lpstr>Mit tehetünk mi?</vt:lpstr>
      <vt:lpstr>PowerPoint-bemutató</vt:lpstr>
      <vt:lpstr> Mit tehet egy-egy ember otthon? </vt:lpstr>
      <vt:lpstr>PowerPoint-bemutató</vt:lpstr>
      <vt:lpstr>KÖSZÖNJÜK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O365 felhasználó</dc:creator>
  <cp:lastModifiedBy>Kun Szabolcs</cp:lastModifiedBy>
  <cp:revision>3</cp:revision>
  <dcterms:created xsi:type="dcterms:W3CDTF">2024-11-02T13:15:18Z</dcterms:created>
  <dcterms:modified xsi:type="dcterms:W3CDTF">2024-11-08T20:46:33Z</dcterms:modified>
</cp:coreProperties>
</file>