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63" r:id="rId7"/>
    <p:sldId id="293" r:id="rId8"/>
    <p:sldId id="294" r:id="rId9"/>
    <p:sldId id="261" r:id="rId10"/>
    <p:sldId id="284" r:id="rId11"/>
    <p:sldId id="265" r:id="rId12"/>
    <p:sldId id="29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7" r:id="rId32"/>
    <p:sldId id="288" r:id="rId33"/>
    <p:sldId id="290" r:id="rId34"/>
    <p:sldId id="291" r:id="rId35"/>
    <p:sldId id="286" r:id="rId36"/>
    <p:sldId id="260" r:id="rId37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64E9C-DC4B-4FCA-A45C-7A2A68ABF190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C85100E-26AF-40B3-97DF-19C4EC3CCEC0}">
      <dgm:prSet/>
      <dgm:spPr/>
      <dgm:t>
        <a:bodyPr rtlCol="0"/>
        <a:lstStyle/>
        <a:p>
          <a:pPr rtl="0"/>
          <a:r>
            <a:rPr lang="hu-HU" noProof="0" dirty="0"/>
            <a:t>Kaland</a:t>
          </a:r>
        </a:p>
      </dgm:t>
    </dgm:pt>
    <dgm:pt modelId="{83E371DD-FB17-4628-859D-A2979B7D3099}" type="parTrans" cxnId="{FD66337D-8FE8-48E6-BE0F-CFD328BEE42E}">
      <dgm:prSet/>
      <dgm:spPr/>
      <dgm:t>
        <a:bodyPr rtlCol="0"/>
        <a:lstStyle/>
        <a:p>
          <a:pPr rtl="0"/>
          <a:endParaRPr lang="hu-HU" noProof="0" dirty="0"/>
        </a:p>
      </dgm:t>
    </dgm:pt>
    <dgm:pt modelId="{8A672CE1-4528-44AE-9157-DA340C2CD5DB}" type="sibTrans" cxnId="{FD66337D-8FE8-48E6-BE0F-CFD328BEE42E}">
      <dgm:prSet/>
      <dgm:spPr/>
      <dgm:t>
        <a:bodyPr rtlCol="0"/>
        <a:lstStyle/>
        <a:p>
          <a:pPr rtl="0"/>
          <a:endParaRPr lang="hu-HU" noProof="0" dirty="0"/>
        </a:p>
      </dgm:t>
    </dgm:pt>
    <dgm:pt modelId="{69653324-E1E3-437C-A9D5-28B1353F645A}">
      <dgm:prSet/>
      <dgm:spPr/>
      <dgm:t>
        <a:bodyPr rtlCol="0"/>
        <a:lstStyle/>
        <a:p>
          <a:pPr rtl="0"/>
          <a:r>
            <a:rPr lang="hu-HU" noProof="0" dirty="0"/>
            <a:t>Izgalom</a:t>
          </a:r>
        </a:p>
      </dgm:t>
    </dgm:pt>
    <dgm:pt modelId="{F0466364-A484-4F50-8E01-C00666AA6B96}" type="parTrans" cxnId="{25667268-FED2-4149-B353-F16FED2D1A5A}">
      <dgm:prSet/>
      <dgm:spPr/>
      <dgm:t>
        <a:bodyPr rtlCol="0"/>
        <a:lstStyle/>
        <a:p>
          <a:pPr rtl="0"/>
          <a:endParaRPr lang="hu-HU" noProof="0" dirty="0"/>
        </a:p>
      </dgm:t>
    </dgm:pt>
    <dgm:pt modelId="{6F20977E-D589-4920-96AA-44AAF9391C6A}" type="sibTrans" cxnId="{25667268-FED2-4149-B353-F16FED2D1A5A}">
      <dgm:prSet/>
      <dgm:spPr/>
      <dgm:t>
        <a:bodyPr rtlCol="0"/>
        <a:lstStyle/>
        <a:p>
          <a:pPr rtl="0"/>
          <a:endParaRPr lang="hu-HU" noProof="0" dirty="0"/>
        </a:p>
      </dgm:t>
    </dgm:pt>
    <dgm:pt modelId="{7F8797D3-295D-45B0-9E28-F7696E313AE3}">
      <dgm:prSet/>
      <dgm:spPr/>
      <dgm:t>
        <a:bodyPr rtlCol="0"/>
        <a:lstStyle/>
        <a:p>
          <a:pPr rtl="0"/>
          <a:r>
            <a:rPr lang="hu-HU" noProof="0" dirty="0"/>
            <a:t>Felfedezés</a:t>
          </a:r>
        </a:p>
      </dgm:t>
    </dgm:pt>
    <dgm:pt modelId="{2A0378C1-9628-41C6-B719-DFD7DD7C2513}" type="parTrans" cxnId="{B9DB5BF3-D3B4-4EF2-9219-9820EFCDD141}">
      <dgm:prSet/>
      <dgm:spPr/>
      <dgm:t>
        <a:bodyPr rtlCol="0"/>
        <a:lstStyle/>
        <a:p>
          <a:pPr rtl="0"/>
          <a:endParaRPr lang="hu-HU" noProof="0" dirty="0"/>
        </a:p>
      </dgm:t>
    </dgm:pt>
    <dgm:pt modelId="{BD09EA6A-7770-4233-AA60-BFF5DA55D6CE}" type="sibTrans" cxnId="{B9DB5BF3-D3B4-4EF2-9219-9820EFCDD141}">
      <dgm:prSet/>
      <dgm:spPr/>
      <dgm:t>
        <a:bodyPr rtlCol="0"/>
        <a:lstStyle/>
        <a:p>
          <a:pPr rtl="0"/>
          <a:endParaRPr lang="hu-HU" noProof="0" dirty="0"/>
        </a:p>
      </dgm:t>
    </dgm:pt>
    <dgm:pt modelId="{4911C805-5ADF-4CA6-A5B8-162C12879047}" type="pres">
      <dgm:prSet presAssocID="{7F564E9C-DC4B-4FCA-A45C-7A2A68ABF190}" presName="root" presStyleCnt="0">
        <dgm:presLayoutVars>
          <dgm:dir/>
          <dgm:resizeHandles val="exact"/>
        </dgm:presLayoutVars>
      </dgm:prSet>
      <dgm:spPr/>
    </dgm:pt>
    <dgm:pt modelId="{38F55F09-DCC7-43E8-ACC4-EC26733DDF7D}" type="pres">
      <dgm:prSet presAssocID="{0C85100E-26AF-40B3-97DF-19C4EC3CCEC0}" presName="compNode" presStyleCnt="0"/>
      <dgm:spPr/>
    </dgm:pt>
    <dgm:pt modelId="{77A2F8CA-0963-4F9D-BCC0-79D606A6B370}" type="pres">
      <dgm:prSet presAssocID="{0C85100E-26AF-40B3-97DF-19C4EC3CCEC0}" presName="iconBgRect" presStyleLbl="bgShp" presStyleIdx="0" presStyleCnt="3"/>
      <dgm:spPr>
        <a:solidFill>
          <a:schemeClr val="accent2"/>
        </a:solidFill>
      </dgm:spPr>
    </dgm:pt>
    <dgm:pt modelId="{D2831012-0B7A-447D-8C2C-37C7C4453B1E}" type="pres">
      <dgm:prSet presAssocID="{0C85100E-26AF-40B3-97DF-19C4EC3CCE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649C2E9F-FE68-49D9-934D-BEC080C50F37}" type="pres">
      <dgm:prSet presAssocID="{0C85100E-26AF-40B3-97DF-19C4EC3CCEC0}" presName="spaceRect" presStyleCnt="0"/>
      <dgm:spPr/>
    </dgm:pt>
    <dgm:pt modelId="{630391C1-CC84-4049-B367-7554AAB1A762}" type="pres">
      <dgm:prSet presAssocID="{0C85100E-26AF-40B3-97DF-19C4EC3CCEC0}" presName="textRect" presStyleLbl="revTx" presStyleIdx="0" presStyleCnt="3">
        <dgm:presLayoutVars>
          <dgm:chMax val="1"/>
          <dgm:chPref val="1"/>
        </dgm:presLayoutVars>
      </dgm:prSet>
      <dgm:spPr/>
    </dgm:pt>
    <dgm:pt modelId="{2371519E-09C7-468F-BBB0-C0EC32784FEE}" type="pres">
      <dgm:prSet presAssocID="{8A672CE1-4528-44AE-9157-DA340C2CD5DB}" presName="sibTrans" presStyleCnt="0"/>
      <dgm:spPr/>
    </dgm:pt>
    <dgm:pt modelId="{BA64D75C-CC67-4EAC-ABB9-29C5943113A8}" type="pres">
      <dgm:prSet presAssocID="{69653324-E1E3-437C-A9D5-28B1353F645A}" presName="compNode" presStyleCnt="0"/>
      <dgm:spPr/>
    </dgm:pt>
    <dgm:pt modelId="{CD0ED507-6D46-4BC4-A76D-513F6CD81D5B}" type="pres">
      <dgm:prSet presAssocID="{69653324-E1E3-437C-A9D5-28B1353F645A}" presName="iconBgRect" presStyleLbl="bgShp" presStyleIdx="1" presStyleCnt="3"/>
      <dgm:spPr>
        <a:solidFill>
          <a:schemeClr val="accent3"/>
        </a:solidFill>
      </dgm:spPr>
    </dgm:pt>
    <dgm:pt modelId="{B76EA2FC-0CB1-4FED-9050-CF0844D1C48F}" type="pres">
      <dgm:prSet presAssocID="{69653324-E1E3-437C-A9D5-28B1353F645A}" presName="iconRect" presStyleLbl="node1" presStyleIdx="1" presStyleCnt="3" custScaleY="556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C09348A-AB41-4346-A8FE-FBF448ACAF81}" type="pres">
      <dgm:prSet presAssocID="{69653324-E1E3-437C-A9D5-28B1353F645A}" presName="spaceRect" presStyleCnt="0"/>
      <dgm:spPr/>
    </dgm:pt>
    <dgm:pt modelId="{12E4033F-1FB2-455F-B198-DEE22348C3D5}" type="pres">
      <dgm:prSet presAssocID="{69653324-E1E3-437C-A9D5-28B1353F645A}" presName="textRect" presStyleLbl="revTx" presStyleIdx="1" presStyleCnt="3">
        <dgm:presLayoutVars>
          <dgm:chMax val="1"/>
          <dgm:chPref val="1"/>
        </dgm:presLayoutVars>
      </dgm:prSet>
      <dgm:spPr/>
    </dgm:pt>
    <dgm:pt modelId="{B7501772-9891-475B-BEA5-64B32C8F33CF}" type="pres">
      <dgm:prSet presAssocID="{6F20977E-D589-4920-96AA-44AAF9391C6A}" presName="sibTrans" presStyleCnt="0"/>
      <dgm:spPr/>
    </dgm:pt>
    <dgm:pt modelId="{EC4D2E0D-C8C4-448F-B348-91245EC34F5D}" type="pres">
      <dgm:prSet presAssocID="{7F8797D3-295D-45B0-9E28-F7696E313AE3}" presName="compNode" presStyleCnt="0"/>
      <dgm:spPr/>
    </dgm:pt>
    <dgm:pt modelId="{0EA8A4D1-ADC5-4AD5-A4BF-908D6DFD9E43}" type="pres">
      <dgm:prSet presAssocID="{7F8797D3-295D-45B0-9E28-F7696E313AE3}" presName="iconBgRect" presStyleLbl="bgShp" presStyleIdx="2" presStyleCnt="3"/>
      <dgm:spPr>
        <a:solidFill>
          <a:schemeClr val="accent5"/>
        </a:solidFill>
      </dgm:spPr>
    </dgm:pt>
    <dgm:pt modelId="{0A990743-F9EA-4065-B193-A740F551A1E9}" type="pres">
      <dgm:prSet presAssocID="{7F8797D3-295D-45B0-9E28-F7696E313A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11AE65F0-F8DA-4E0F-9C4B-0D23B6278886}" type="pres">
      <dgm:prSet presAssocID="{7F8797D3-295D-45B0-9E28-F7696E313AE3}" presName="spaceRect" presStyleCnt="0"/>
      <dgm:spPr/>
    </dgm:pt>
    <dgm:pt modelId="{F36C2E14-6FEE-411C-8616-16523F3944C1}" type="pres">
      <dgm:prSet presAssocID="{7F8797D3-295D-45B0-9E28-F7696E313AE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FE06B0E-767E-4BCF-8132-C78555EDA9B2}" type="presOf" srcId="{69653324-E1E3-437C-A9D5-28B1353F645A}" destId="{12E4033F-1FB2-455F-B198-DEE22348C3D5}" srcOrd="0" destOrd="0" presId="urn:microsoft.com/office/officeart/2018/5/layout/IconCircleLabelList"/>
    <dgm:cxn modelId="{2A897633-C90F-4222-BE45-96D089A3FD3C}" type="presOf" srcId="{7F564E9C-DC4B-4FCA-A45C-7A2A68ABF190}" destId="{4911C805-5ADF-4CA6-A5B8-162C12879047}" srcOrd="0" destOrd="0" presId="urn:microsoft.com/office/officeart/2018/5/layout/IconCircleLabelList"/>
    <dgm:cxn modelId="{25667268-FED2-4149-B353-F16FED2D1A5A}" srcId="{7F564E9C-DC4B-4FCA-A45C-7A2A68ABF190}" destId="{69653324-E1E3-437C-A9D5-28B1353F645A}" srcOrd="1" destOrd="0" parTransId="{F0466364-A484-4F50-8E01-C00666AA6B96}" sibTransId="{6F20977E-D589-4920-96AA-44AAF9391C6A}"/>
    <dgm:cxn modelId="{FD66337D-8FE8-48E6-BE0F-CFD328BEE42E}" srcId="{7F564E9C-DC4B-4FCA-A45C-7A2A68ABF190}" destId="{0C85100E-26AF-40B3-97DF-19C4EC3CCEC0}" srcOrd="0" destOrd="0" parTransId="{83E371DD-FB17-4628-859D-A2979B7D3099}" sibTransId="{8A672CE1-4528-44AE-9157-DA340C2CD5DB}"/>
    <dgm:cxn modelId="{2CCB2A7E-929A-491B-A4E7-F0C8FCAB46BF}" type="presOf" srcId="{0C85100E-26AF-40B3-97DF-19C4EC3CCEC0}" destId="{630391C1-CC84-4049-B367-7554AAB1A762}" srcOrd="0" destOrd="0" presId="urn:microsoft.com/office/officeart/2018/5/layout/IconCircleLabelList"/>
    <dgm:cxn modelId="{B9DB5BF3-D3B4-4EF2-9219-9820EFCDD141}" srcId="{7F564E9C-DC4B-4FCA-A45C-7A2A68ABF190}" destId="{7F8797D3-295D-45B0-9E28-F7696E313AE3}" srcOrd="2" destOrd="0" parTransId="{2A0378C1-9628-41C6-B719-DFD7DD7C2513}" sibTransId="{BD09EA6A-7770-4233-AA60-BFF5DA55D6CE}"/>
    <dgm:cxn modelId="{F9F3DAF4-280E-4305-8317-26F1C9773169}" type="presOf" srcId="{7F8797D3-295D-45B0-9E28-F7696E313AE3}" destId="{F36C2E14-6FEE-411C-8616-16523F3944C1}" srcOrd="0" destOrd="0" presId="urn:microsoft.com/office/officeart/2018/5/layout/IconCircleLabelList"/>
    <dgm:cxn modelId="{ED50C03E-606B-456A-BA15-D0C4D6D37479}" type="presParOf" srcId="{4911C805-5ADF-4CA6-A5B8-162C12879047}" destId="{38F55F09-DCC7-43E8-ACC4-EC26733DDF7D}" srcOrd="0" destOrd="0" presId="urn:microsoft.com/office/officeart/2018/5/layout/IconCircleLabelList"/>
    <dgm:cxn modelId="{8D29F55D-1E65-415B-9ABE-4D1A31732726}" type="presParOf" srcId="{38F55F09-DCC7-43E8-ACC4-EC26733DDF7D}" destId="{77A2F8CA-0963-4F9D-BCC0-79D606A6B370}" srcOrd="0" destOrd="0" presId="urn:microsoft.com/office/officeart/2018/5/layout/IconCircleLabelList"/>
    <dgm:cxn modelId="{673C3DFF-7B76-406B-80D8-D6A86487F799}" type="presParOf" srcId="{38F55F09-DCC7-43E8-ACC4-EC26733DDF7D}" destId="{D2831012-0B7A-447D-8C2C-37C7C4453B1E}" srcOrd="1" destOrd="0" presId="urn:microsoft.com/office/officeart/2018/5/layout/IconCircleLabelList"/>
    <dgm:cxn modelId="{8E0FD1FC-E329-4BC1-9793-63EE097B1D36}" type="presParOf" srcId="{38F55F09-DCC7-43E8-ACC4-EC26733DDF7D}" destId="{649C2E9F-FE68-49D9-934D-BEC080C50F37}" srcOrd="2" destOrd="0" presId="urn:microsoft.com/office/officeart/2018/5/layout/IconCircleLabelList"/>
    <dgm:cxn modelId="{EE304FB2-CC77-4194-84A0-BCBADB1667A9}" type="presParOf" srcId="{38F55F09-DCC7-43E8-ACC4-EC26733DDF7D}" destId="{630391C1-CC84-4049-B367-7554AAB1A762}" srcOrd="3" destOrd="0" presId="urn:microsoft.com/office/officeart/2018/5/layout/IconCircleLabelList"/>
    <dgm:cxn modelId="{346454CE-2B43-4B93-A47D-580432477D6F}" type="presParOf" srcId="{4911C805-5ADF-4CA6-A5B8-162C12879047}" destId="{2371519E-09C7-468F-BBB0-C0EC32784FEE}" srcOrd="1" destOrd="0" presId="urn:microsoft.com/office/officeart/2018/5/layout/IconCircleLabelList"/>
    <dgm:cxn modelId="{1C696406-6104-486B-A9D1-42A1C8601643}" type="presParOf" srcId="{4911C805-5ADF-4CA6-A5B8-162C12879047}" destId="{BA64D75C-CC67-4EAC-ABB9-29C5943113A8}" srcOrd="2" destOrd="0" presId="urn:microsoft.com/office/officeart/2018/5/layout/IconCircleLabelList"/>
    <dgm:cxn modelId="{190CCE85-7D63-4CC5-BE31-167781EC8286}" type="presParOf" srcId="{BA64D75C-CC67-4EAC-ABB9-29C5943113A8}" destId="{CD0ED507-6D46-4BC4-A76D-513F6CD81D5B}" srcOrd="0" destOrd="0" presId="urn:microsoft.com/office/officeart/2018/5/layout/IconCircleLabelList"/>
    <dgm:cxn modelId="{1099AEF6-DB67-484E-A539-178F0F81934D}" type="presParOf" srcId="{BA64D75C-CC67-4EAC-ABB9-29C5943113A8}" destId="{B76EA2FC-0CB1-4FED-9050-CF0844D1C48F}" srcOrd="1" destOrd="0" presId="urn:microsoft.com/office/officeart/2018/5/layout/IconCircleLabelList"/>
    <dgm:cxn modelId="{D2870998-1669-45CD-A6AE-A3BCBF849E3A}" type="presParOf" srcId="{BA64D75C-CC67-4EAC-ABB9-29C5943113A8}" destId="{5C09348A-AB41-4346-A8FE-FBF448ACAF81}" srcOrd="2" destOrd="0" presId="urn:microsoft.com/office/officeart/2018/5/layout/IconCircleLabelList"/>
    <dgm:cxn modelId="{58542F85-96A8-4F5C-9A75-6C2B00C5C11C}" type="presParOf" srcId="{BA64D75C-CC67-4EAC-ABB9-29C5943113A8}" destId="{12E4033F-1FB2-455F-B198-DEE22348C3D5}" srcOrd="3" destOrd="0" presId="urn:microsoft.com/office/officeart/2018/5/layout/IconCircleLabelList"/>
    <dgm:cxn modelId="{88FA055F-E5D9-4602-9502-ED3172311AC5}" type="presParOf" srcId="{4911C805-5ADF-4CA6-A5B8-162C12879047}" destId="{B7501772-9891-475B-BEA5-64B32C8F33CF}" srcOrd="3" destOrd="0" presId="urn:microsoft.com/office/officeart/2018/5/layout/IconCircleLabelList"/>
    <dgm:cxn modelId="{41F8F85D-6A60-4C0A-BC25-573782915193}" type="presParOf" srcId="{4911C805-5ADF-4CA6-A5B8-162C12879047}" destId="{EC4D2E0D-C8C4-448F-B348-91245EC34F5D}" srcOrd="4" destOrd="0" presId="urn:microsoft.com/office/officeart/2018/5/layout/IconCircleLabelList"/>
    <dgm:cxn modelId="{F28F2EA7-40B4-4991-B14A-81DD40A9BFDA}" type="presParOf" srcId="{EC4D2E0D-C8C4-448F-B348-91245EC34F5D}" destId="{0EA8A4D1-ADC5-4AD5-A4BF-908D6DFD9E43}" srcOrd="0" destOrd="0" presId="urn:microsoft.com/office/officeart/2018/5/layout/IconCircleLabelList"/>
    <dgm:cxn modelId="{5449F38A-332D-4553-91F1-CF5A88078A1F}" type="presParOf" srcId="{EC4D2E0D-C8C4-448F-B348-91245EC34F5D}" destId="{0A990743-F9EA-4065-B193-A740F551A1E9}" srcOrd="1" destOrd="0" presId="urn:microsoft.com/office/officeart/2018/5/layout/IconCircleLabelList"/>
    <dgm:cxn modelId="{AB4B8C43-4D11-4678-B636-8181C2C2ECF4}" type="presParOf" srcId="{EC4D2E0D-C8C4-448F-B348-91245EC34F5D}" destId="{11AE65F0-F8DA-4E0F-9C4B-0D23B6278886}" srcOrd="2" destOrd="0" presId="urn:microsoft.com/office/officeart/2018/5/layout/IconCircleLabelList"/>
    <dgm:cxn modelId="{55DF77B1-D153-4978-B3E0-46A9DEAFD466}" type="presParOf" srcId="{EC4D2E0D-C8C4-448F-B348-91245EC34F5D}" destId="{F36C2E14-6FEE-411C-8616-16523F3944C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564E9C-DC4B-4FCA-A45C-7A2A68ABF190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C85100E-26AF-40B3-97DF-19C4EC3CCEC0}">
      <dgm:prSet/>
      <dgm:spPr/>
      <dgm:t>
        <a:bodyPr rtlCol="0"/>
        <a:lstStyle/>
        <a:p>
          <a:pPr rtl="0"/>
          <a:r>
            <a:rPr lang="hu-HU" noProof="0" dirty="0"/>
            <a:t>Kaland</a:t>
          </a:r>
        </a:p>
      </dgm:t>
    </dgm:pt>
    <dgm:pt modelId="{83E371DD-FB17-4628-859D-A2979B7D3099}" type="parTrans" cxnId="{FD66337D-8FE8-48E6-BE0F-CFD328BEE42E}">
      <dgm:prSet/>
      <dgm:spPr/>
      <dgm:t>
        <a:bodyPr rtlCol="0"/>
        <a:lstStyle/>
        <a:p>
          <a:pPr rtl="0"/>
          <a:endParaRPr lang="hu-HU" noProof="0" dirty="0"/>
        </a:p>
      </dgm:t>
    </dgm:pt>
    <dgm:pt modelId="{8A672CE1-4528-44AE-9157-DA340C2CD5DB}" type="sibTrans" cxnId="{FD66337D-8FE8-48E6-BE0F-CFD328BEE42E}">
      <dgm:prSet/>
      <dgm:spPr/>
      <dgm:t>
        <a:bodyPr rtlCol="0"/>
        <a:lstStyle/>
        <a:p>
          <a:pPr rtl="0"/>
          <a:endParaRPr lang="hu-HU" noProof="0" dirty="0"/>
        </a:p>
      </dgm:t>
    </dgm:pt>
    <dgm:pt modelId="{69653324-E1E3-437C-A9D5-28B1353F645A}">
      <dgm:prSet/>
      <dgm:spPr/>
      <dgm:t>
        <a:bodyPr rtlCol="0"/>
        <a:lstStyle/>
        <a:p>
          <a:pPr rtl="0"/>
          <a:r>
            <a:rPr lang="hu-HU" noProof="0" dirty="0"/>
            <a:t>Izgalom</a:t>
          </a:r>
        </a:p>
      </dgm:t>
    </dgm:pt>
    <dgm:pt modelId="{F0466364-A484-4F50-8E01-C00666AA6B96}" type="parTrans" cxnId="{25667268-FED2-4149-B353-F16FED2D1A5A}">
      <dgm:prSet/>
      <dgm:spPr/>
      <dgm:t>
        <a:bodyPr rtlCol="0"/>
        <a:lstStyle/>
        <a:p>
          <a:pPr rtl="0"/>
          <a:endParaRPr lang="hu-HU" noProof="0" dirty="0"/>
        </a:p>
      </dgm:t>
    </dgm:pt>
    <dgm:pt modelId="{6F20977E-D589-4920-96AA-44AAF9391C6A}" type="sibTrans" cxnId="{25667268-FED2-4149-B353-F16FED2D1A5A}">
      <dgm:prSet/>
      <dgm:spPr/>
      <dgm:t>
        <a:bodyPr rtlCol="0"/>
        <a:lstStyle/>
        <a:p>
          <a:pPr rtl="0"/>
          <a:endParaRPr lang="hu-HU" noProof="0" dirty="0"/>
        </a:p>
      </dgm:t>
    </dgm:pt>
    <dgm:pt modelId="{7F8797D3-295D-45B0-9E28-F7696E313AE3}">
      <dgm:prSet/>
      <dgm:spPr/>
      <dgm:t>
        <a:bodyPr rtlCol="0"/>
        <a:lstStyle/>
        <a:p>
          <a:pPr rtl="0"/>
          <a:r>
            <a:rPr lang="hu-HU" noProof="0" dirty="0"/>
            <a:t>Felfedezés</a:t>
          </a:r>
        </a:p>
      </dgm:t>
    </dgm:pt>
    <dgm:pt modelId="{2A0378C1-9628-41C6-B719-DFD7DD7C2513}" type="parTrans" cxnId="{B9DB5BF3-D3B4-4EF2-9219-9820EFCDD141}">
      <dgm:prSet/>
      <dgm:spPr/>
      <dgm:t>
        <a:bodyPr rtlCol="0"/>
        <a:lstStyle/>
        <a:p>
          <a:pPr rtl="0"/>
          <a:endParaRPr lang="hu-HU" noProof="0" dirty="0"/>
        </a:p>
      </dgm:t>
    </dgm:pt>
    <dgm:pt modelId="{BD09EA6A-7770-4233-AA60-BFF5DA55D6CE}" type="sibTrans" cxnId="{B9DB5BF3-D3B4-4EF2-9219-9820EFCDD141}">
      <dgm:prSet/>
      <dgm:spPr/>
      <dgm:t>
        <a:bodyPr rtlCol="0"/>
        <a:lstStyle/>
        <a:p>
          <a:pPr rtl="0"/>
          <a:endParaRPr lang="hu-HU" noProof="0" dirty="0"/>
        </a:p>
      </dgm:t>
    </dgm:pt>
    <dgm:pt modelId="{4911C805-5ADF-4CA6-A5B8-162C12879047}" type="pres">
      <dgm:prSet presAssocID="{7F564E9C-DC4B-4FCA-A45C-7A2A68ABF190}" presName="root" presStyleCnt="0">
        <dgm:presLayoutVars>
          <dgm:dir/>
          <dgm:resizeHandles val="exact"/>
        </dgm:presLayoutVars>
      </dgm:prSet>
      <dgm:spPr/>
    </dgm:pt>
    <dgm:pt modelId="{38F55F09-DCC7-43E8-ACC4-EC26733DDF7D}" type="pres">
      <dgm:prSet presAssocID="{0C85100E-26AF-40B3-97DF-19C4EC3CCEC0}" presName="compNode" presStyleCnt="0"/>
      <dgm:spPr/>
    </dgm:pt>
    <dgm:pt modelId="{77A2F8CA-0963-4F9D-BCC0-79D606A6B370}" type="pres">
      <dgm:prSet presAssocID="{0C85100E-26AF-40B3-97DF-19C4EC3CCEC0}" presName="iconBgRect" presStyleLbl="bgShp" presStyleIdx="0" presStyleCnt="3"/>
      <dgm:spPr>
        <a:solidFill>
          <a:schemeClr val="accent2"/>
        </a:solidFill>
      </dgm:spPr>
    </dgm:pt>
    <dgm:pt modelId="{D2831012-0B7A-447D-8C2C-37C7C4453B1E}" type="pres">
      <dgm:prSet presAssocID="{0C85100E-26AF-40B3-97DF-19C4EC3CCE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649C2E9F-FE68-49D9-934D-BEC080C50F37}" type="pres">
      <dgm:prSet presAssocID="{0C85100E-26AF-40B3-97DF-19C4EC3CCEC0}" presName="spaceRect" presStyleCnt="0"/>
      <dgm:spPr/>
    </dgm:pt>
    <dgm:pt modelId="{630391C1-CC84-4049-B367-7554AAB1A762}" type="pres">
      <dgm:prSet presAssocID="{0C85100E-26AF-40B3-97DF-19C4EC3CCEC0}" presName="textRect" presStyleLbl="revTx" presStyleIdx="0" presStyleCnt="3">
        <dgm:presLayoutVars>
          <dgm:chMax val="1"/>
          <dgm:chPref val="1"/>
        </dgm:presLayoutVars>
      </dgm:prSet>
      <dgm:spPr/>
    </dgm:pt>
    <dgm:pt modelId="{2371519E-09C7-468F-BBB0-C0EC32784FEE}" type="pres">
      <dgm:prSet presAssocID="{8A672CE1-4528-44AE-9157-DA340C2CD5DB}" presName="sibTrans" presStyleCnt="0"/>
      <dgm:spPr/>
    </dgm:pt>
    <dgm:pt modelId="{BA64D75C-CC67-4EAC-ABB9-29C5943113A8}" type="pres">
      <dgm:prSet presAssocID="{69653324-E1E3-437C-A9D5-28B1353F645A}" presName="compNode" presStyleCnt="0"/>
      <dgm:spPr/>
    </dgm:pt>
    <dgm:pt modelId="{CD0ED507-6D46-4BC4-A76D-513F6CD81D5B}" type="pres">
      <dgm:prSet presAssocID="{69653324-E1E3-437C-A9D5-28B1353F645A}" presName="iconBgRect" presStyleLbl="bgShp" presStyleIdx="1" presStyleCnt="3"/>
      <dgm:spPr>
        <a:solidFill>
          <a:schemeClr val="accent3"/>
        </a:solidFill>
      </dgm:spPr>
    </dgm:pt>
    <dgm:pt modelId="{B76EA2FC-0CB1-4FED-9050-CF0844D1C48F}" type="pres">
      <dgm:prSet presAssocID="{69653324-E1E3-437C-A9D5-28B1353F64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C09348A-AB41-4346-A8FE-FBF448ACAF81}" type="pres">
      <dgm:prSet presAssocID="{69653324-E1E3-437C-A9D5-28B1353F645A}" presName="spaceRect" presStyleCnt="0"/>
      <dgm:spPr/>
    </dgm:pt>
    <dgm:pt modelId="{12E4033F-1FB2-455F-B198-DEE22348C3D5}" type="pres">
      <dgm:prSet presAssocID="{69653324-E1E3-437C-A9D5-28B1353F645A}" presName="textRect" presStyleLbl="revTx" presStyleIdx="1" presStyleCnt="3">
        <dgm:presLayoutVars>
          <dgm:chMax val="1"/>
          <dgm:chPref val="1"/>
        </dgm:presLayoutVars>
      </dgm:prSet>
      <dgm:spPr/>
    </dgm:pt>
    <dgm:pt modelId="{B7501772-9891-475B-BEA5-64B32C8F33CF}" type="pres">
      <dgm:prSet presAssocID="{6F20977E-D589-4920-96AA-44AAF9391C6A}" presName="sibTrans" presStyleCnt="0"/>
      <dgm:spPr/>
    </dgm:pt>
    <dgm:pt modelId="{EC4D2E0D-C8C4-448F-B348-91245EC34F5D}" type="pres">
      <dgm:prSet presAssocID="{7F8797D3-295D-45B0-9E28-F7696E313AE3}" presName="compNode" presStyleCnt="0"/>
      <dgm:spPr/>
    </dgm:pt>
    <dgm:pt modelId="{0EA8A4D1-ADC5-4AD5-A4BF-908D6DFD9E43}" type="pres">
      <dgm:prSet presAssocID="{7F8797D3-295D-45B0-9E28-F7696E313AE3}" presName="iconBgRect" presStyleLbl="bgShp" presStyleIdx="2" presStyleCnt="3"/>
      <dgm:spPr>
        <a:solidFill>
          <a:schemeClr val="accent5"/>
        </a:solidFill>
      </dgm:spPr>
    </dgm:pt>
    <dgm:pt modelId="{0A990743-F9EA-4065-B193-A740F551A1E9}" type="pres">
      <dgm:prSet presAssocID="{7F8797D3-295D-45B0-9E28-F7696E313A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11AE65F0-F8DA-4E0F-9C4B-0D23B6278886}" type="pres">
      <dgm:prSet presAssocID="{7F8797D3-295D-45B0-9E28-F7696E313AE3}" presName="spaceRect" presStyleCnt="0"/>
      <dgm:spPr/>
    </dgm:pt>
    <dgm:pt modelId="{F36C2E14-6FEE-411C-8616-16523F3944C1}" type="pres">
      <dgm:prSet presAssocID="{7F8797D3-295D-45B0-9E28-F7696E313AE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FE06B0E-767E-4BCF-8132-C78555EDA9B2}" type="presOf" srcId="{69653324-E1E3-437C-A9D5-28B1353F645A}" destId="{12E4033F-1FB2-455F-B198-DEE22348C3D5}" srcOrd="0" destOrd="0" presId="urn:microsoft.com/office/officeart/2018/5/layout/IconCircleLabelList"/>
    <dgm:cxn modelId="{2A897633-C90F-4222-BE45-96D089A3FD3C}" type="presOf" srcId="{7F564E9C-DC4B-4FCA-A45C-7A2A68ABF190}" destId="{4911C805-5ADF-4CA6-A5B8-162C12879047}" srcOrd="0" destOrd="0" presId="urn:microsoft.com/office/officeart/2018/5/layout/IconCircleLabelList"/>
    <dgm:cxn modelId="{25667268-FED2-4149-B353-F16FED2D1A5A}" srcId="{7F564E9C-DC4B-4FCA-A45C-7A2A68ABF190}" destId="{69653324-E1E3-437C-A9D5-28B1353F645A}" srcOrd="1" destOrd="0" parTransId="{F0466364-A484-4F50-8E01-C00666AA6B96}" sibTransId="{6F20977E-D589-4920-96AA-44AAF9391C6A}"/>
    <dgm:cxn modelId="{FD66337D-8FE8-48E6-BE0F-CFD328BEE42E}" srcId="{7F564E9C-DC4B-4FCA-A45C-7A2A68ABF190}" destId="{0C85100E-26AF-40B3-97DF-19C4EC3CCEC0}" srcOrd="0" destOrd="0" parTransId="{83E371DD-FB17-4628-859D-A2979B7D3099}" sibTransId="{8A672CE1-4528-44AE-9157-DA340C2CD5DB}"/>
    <dgm:cxn modelId="{2CCB2A7E-929A-491B-A4E7-F0C8FCAB46BF}" type="presOf" srcId="{0C85100E-26AF-40B3-97DF-19C4EC3CCEC0}" destId="{630391C1-CC84-4049-B367-7554AAB1A762}" srcOrd="0" destOrd="0" presId="urn:microsoft.com/office/officeart/2018/5/layout/IconCircleLabelList"/>
    <dgm:cxn modelId="{B9DB5BF3-D3B4-4EF2-9219-9820EFCDD141}" srcId="{7F564E9C-DC4B-4FCA-A45C-7A2A68ABF190}" destId="{7F8797D3-295D-45B0-9E28-F7696E313AE3}" srcOrd="2" destOrd="0" parTransId="{2A0378C1-9628-41C6-B719-DFD7DD7C2513}" sibTransId="{BD09EA6A-7770-4233-AA60-BFF5DA55D6CE}"/>
    <dgm:cxn modelId="{F9F3DAF4-280E-4305-8317-26F1C9773169}" type="presOf" srcId="{7F8797D3-295D-45B0-9E28-F7696E313AE3}" destId="{F36C2E14-6FEE-411C-8616-16523F3944C1}" srcOrd="0" destOrd="0" presId="urn:microsoft.com/office/officeart/2018/5/layout/IconCircleLabelList"/>
    <dgm:cxn modelId="{ED50C03E-606B-456A-BA15-D0C4D6D37479}" type="presParOf" srcId="{4911C805-5ADF-4CA6-A5B8-162C12879047}" destId="{38F55F09-DCC7-43E8-ACC4-EC26733DDF7D}" srcOrd="0" destOrd="0" presId="urn:microsoft.com/office/officeart/2018/5/layout/IconCircleLabelList"/>
    <dgm:cxn modelId="{8D29F55D-1E65-415B-9ABE-4D1A31732726}" type="presParOf" srcId="{38F55F09-DCC7-43E8-ACC4-EC26733DDF7D}" destId="{77A2F8CA-0963-4F9D-BCC0-79D606A6B370}" srcOrd="0" destOrd="0" presId="urn:microsoft.com/office/officeart/2018/5/layout/IconCircleLabelList"/>
    <dgm:cxn modelId="{673C3DFF-7B76-406B-80D8-D6A86487F799}" type="presParOf" srcId="{38F55F09-DCC7-43E8-ACC4-EC26733DDF7D}" destId="{D2831012-0B7A-447D-8C2C-37C7C4453B1E}" srcOrd="1" destOrd="0" presId="urn:microsoft.com/office/officeart/2018/5/layout/IconCircleLabelList"/>
    <dgm:cxn modelId="{8E0FD1FC-E329-4BC1-9793-63EE097B1D36}" type="presParOf" srcId="{38F55F09-DCC7-43E8-ACC4-EC26733DDF7D}" destId="{649C2E9F-FE68-49D9-934D-BEC080C50F37}" srcOrd="2" destOrd="0" presId="urn:microsoft.com/office/officeart/2018/5/layout/IconCircleLabelList"/>
    <dgm:cxn modelId="{EE304FB2-CC77-4194-84A0-BCBADB1667A9}" type="presParOf" srcId="{38F55F09-DCC7-43E8-ACC4-EC26733DDF7D}" destId="{630391C1-CC84-4049-B367-7554AAB1A762}" srcOrd="3" destOrd="0" presId="urn:microsoft.com/office/officeart/2018/5/layout/IconCircleLabelList"/>
    <dgm:cxn modelId="{346454CE-2B43-4B93-A47D-580432477D6F}" type="presParOf" srcId="{4911C805-5ADF-4CA6-A5B8-162C12879047}" destId="{2371519E-09C7-468F-BBB0-C0EC32784FEE}" srcOrd="1" destOrd="0" presId="urn:microsoft.com/office/officeart/2018/5/layout/IconCircleLabelList"/>
    <dgm:cxn modelId="{1C696406-6104-486B-A9D1-42A1C8601643}" type="presParOf" srcId="{4911C805-5ADF-4CA6-A5B8-162C12879047}" destId="{BA64D75C-CC67-4EAC-ABB9-29C5943113A8}" srcOrd="2" destOrd="0" presId="urn:microsoft.com/office/officeart/2018/5/layout/IconCircleLabelList"/>
    <dgm:cxn modelId="{190CCE85-7D63-4CC5-BE31-167781EC8286}" type="presParOf" srcId="{BA64D75C-CC67-4EAC-ABB9-29C5943113A8}" destId="{CD0ED507-6D46-4BC4-A76D-513F6CD81D5B}" srcOrd="0" destOrd="0" presId="urn:microsoft.com/office/officeart/2018/5/layout/IconCircleLabelList"/>
    <dgm:cxn modelId="{1099AEF6-DB67-484E-A539-178F0F81934D}" type="presParOf" srcId="{BA64D75C-CC67-4EAC-ABB9-29C5943113A8}" destId="{B76EA2FC-0CB1-4FED-9050-CF0844D1C48F}" srcOrd="1" destOrd="0" presId="urn:microsoft.com/office/officeart/2018/5/layout/IconCircleLabelList"/>
    <dgm:cxn modelId="{D2870998-1669-45CD-A6AE-A3BCBF849E3A}" type="presParOf" srcId="{BA64D75C-CC67-4EAC-ABB9-29C5943113A8}" destId="{5C09348A-AB41-4346-A8FE-FBF448ACAF81}" srcOrd="2" destOrd="0" presId="urn:microsoft.com/office/officeart/2018/5/layout/IconCircleLabelList"/>
    <dgm:cxn modelId="{58542F85-96A8-4F5C-9A75-6C2B00C5C11C}" type="presParOf" srcId="{BA64D75C-CC67-4EAC-ABB9-29C5943113A8}" destId="{12E4033F-1FB2-455F-B198-DEE22348C3D5}" srcOrd="3" destOrd="0" presId="urn:microsoft.com/office/officeart/2018/5/layout/IconCircleLabelList"/>
    <dgm:cxn modelId="{88FA055F-E5D9-4602-9502-ED3172311AC5}" type="presParOf" srcId="{4911C805-5ADF-4CA6-A5B8-162C12879047}" destId="{B7501772-9891-475B-BEA5-64B32C8F33CF}" srcOrd="3" destOrd="0" presId="urn:microsoft.com/office/officeart/2018/5/layout/IconCircleLabelList"/>
    <dgm:cxn modelId="{41F8F85D-6A60-4C0A-BC25-573782915193}" type="presParOf" srcId="{4911C805-5ADF-4CA6-A5B8-162C12879047}" destId="{EC4D2E0D-C8C4-448F-B348-91245EC34F5D}" srcOrd="4" destOrd="0" presId="urn:microsoft.com/office/officeart/2018/5/layout/IconCircleLabelList"/>
    <dgm:cxn modelId="{F28F2EA7-40B4-4991-B14A-81DD40A9BFDA}" type="presParOf" srcId="{EC4D2E0D-C8C4-448F-B348-91245EC34F5D}" destId="{0EA8A4D1-ADC5-4AD5-A4BF-908D6DFD9E43}" srcOrd="0" destOrd="0" presId="urn:microsoft.com/office/officeart/2018/5/layout/IconCircleLabelList"/>
    <dgm:cxn modelId="{5449F38A-332D-4553-91F1-CF5A88078A1F}" type="presParOf" srcId="{EC4D2E0D-C8C4-448F-B348-91245EC34F5D}" destId="{0A990743-F9EA-4065-B193-A740F551A1E9}" srcOrd="1" destOrd="0" presId="urn:microsoft.com/office/officeart/2018/5/layout/IconCircleLabelList"/>
    <dgm:cxn modelId="{AB4B8C43-4D11-4678-B636-8181C2C2ECF4}" type="presParOf" srcId="{EC4D2E0D-C8C4-448F-B348-91245EC34F5D}" destId="{11AE65F0-F8DA-4E0F-9C4B-0D23B6278886}" srcOrd="2" destOrd="0" presId="urn:microsoft.com/office/officeart/2018/5/layout/IconCircleLabelList"/>
    <dgm:cxn modelId="{55DF77B1-D153-4978-B3E0-46A9DEAFD466}" type="presParOf" srcId="{EC4D2E0D-C8C4-448F-B348-91245EC34F5D}" destId="{F36C2E14-6FEE-411C-8616-16523F3944C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564E9C-DC4B-4FCA-A45C-7A2A68ABF190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C85100E-26AF-40B3-97DF-19C4EC3CCEC0}">
      <dgm:prSet/>
      <dgm:spPr/>
      <dgm:t>
        <a:bodyPr rtlCol="0"/>
        <a:lstStyle/>
        <a:p>
          <a:pPr rtl="0"/>
          <a:r>
            <a:rPr lang="hu-HU" noProof="0" dirty="0"/>
            <a:t>Kaland</a:t>
          </a:r>
        </a:p>
      </dgm:t>
    </dgm:pt>
    <dgm:pt modelId="{83E371DD-FB17-4628-859D-A2979B7D3099}" type="parTrans" cxnId="{FD66337D-8FE8-48E6-BE0F-CFD328BEE42E}">
      <dgm:prSet/>
      <dgm:spPr/>
      <dgm:t>
        <a:bodyPr rtlCol="0"/>
        <a:lstStyle/>
        <a:p>
          <a:pPr rtl="0"/>
          <a:endParaRPr lang="hu-HU" noProof="0" dirty="0"/>
        </a:p>
      </dgm:t>
    </dgm:pt>
    <dgm:pt modelId="{8A672CE1-4528-44AE-9157-DA340C2CD5DB}" type="sibTrans" cxnId="{FD66337D-8FE8-48E6-BE0F-CFD328BEE42E}">
      <dgm:prSet/>
      <dgm:spPr/>
      <dgm:t>
        <a:bodyPr rtlCol="0"/>
        <a:lstStyle/>
        <a:p>
          <a:pPr rtl="0"/>
          <a:endParaRPr lang="hu-HU" noProof="0" dirty="0"/>
        </a:p>
      </dgm:t>
    </dgm:pt>
    <dgm:pt modelId="{69653324-E1E3-437C-A9D5-28B1353F645A}">
      <dgm:prSet/>
      <dgm:spPr/>
      <dgm:t>
        <a:bodyPr rtlCol="0"/>
        <a:lstStyle/>
        <a:p>
          <a:pPr rtl="0"/>
          <a:r>
            <a:rPr lang="hu-HU" noProof="0" dirty="0"/>
            <a:t>Izgalom</a:t>
          </a:r>
        </a:p>
      </dgm:t>
    </dgm:pt>
    <dgm:pt modelId="{F0466364-A484-4F50-8E01-C00666AA6B96}" type="parTrans" cxnId="{25667268-FED2-4149-B353-F16FED2D1A5A}">
      <dgm:prSet/>
      <dgm:spPr/>
      <dgm:t>
        <a:bodyPr rtlCol="0"/>
        <a:lstStyle/>
        <a:p>
          <a:pPr rtl="0"/>
          <a:endParaRPr lang="hu-HU" noProof="0" dirty="0"/>
        </a:p>
      </dgm:t>
    </dgm:pt>
    <dgm:pt modelId="{6F20977E-D589-4920-96AA-44AAF9391C6A}" type="sibTrans" cxnId="{25667268-FED2-4149-B353-F16FED2D1A5A}">
      <dgm:prSet/>
      <dgm:spPr/>
      <dgm:t>
        <a:bodyPr rtlCol="0"/>
        <a:lstStyle/>
        <a:p>
          <a:pPr rtl="0"/>
          <a:endParaRPr lang="hu-HU" noProof="0" dirty="0"/>
        </a:p>
      </dgm:t>
    </dgm:pt>
    <dgm:pt modelId="{7F8797D3-295D-45B0-9E28-F7696E313AE3}">
      <dgm:prSet/>
      <dgm:spPr/>
      <dgm:t>
        <a:bodyPr rtlCol="0"/>
        <a:lstStyle/>
        <a:p>
          <a:pPr rtl="0"/>
          <a:r>
            <a:rPr lang="hu-HU" noProof="0" dirty="0"/>
            <a:t>Felfedezés</a:t>
          </a:r>
        </a:p>
      </dgm:t>
    </dgm:pt>
    <dgm:pt modelId="{2A0378C1-9628-41C6-B719-DFD7DD7C2513}" type="parTrans" cxnId="{B9DB5BF3-D3B4-4EF2-9219-9820EFCDD141}">
      <dgm:prSet/>
      <dgm:spPr/>
      <dgm:t>
        <a:bodyPr rtlCol="0"/>
        <a:lstStyle/>
        <a:p>
          <a:pPr rtl="0"/>
          <a:endParaRPr lang="hu-HU" noProof="0" dirty="0"/>
        </a:p>
      </dgm:t>
    </dgm:pt>
    <dgm:pt modelId="{BD09EA6A-7770-4233-AA60-BFF5DA55D6CE}" type="sibTrans" cxnId="{B9DB5BF3-D3B4-4EF2-9219-9820EFCDD141}">
      <dgm:prSet/>
      <dgm:spPr/>
      <dgm:t>
        <a:bodyPr rtlCol="0"/>
        <a:lstStyle/>
        <a:p>
          <a:pPr rtl="0"/>
          <a:endParaRPr lang="hu-HU" noProof="0" dirty="0"/>
        </a:p>
      </dgm:t>
    </dgm:pt>
    <dgm:pt modelId="{4911C805-5ADF-4CA6-A5B8-162C12879047}" type="pres">
      <dgm:prSet presAssocID="{7F564E9C-DC4B-4FCA-A45C-7A2A68ABF190}" presName="root" presStyleCnt="0">
        <dgm:presLayoutVars>
          <dgm:dir/>
          <dgm:resizeHandles val="exact"/>
        </dgm:presLayoutVars>
      </dgm:prSet>
      <dgm:spPr/>
    </dgm:pt>
    <dgm:pt modelId="{38F55F09-DCC7-43E8-ACC4-EC26733DDF7D}" type="pres">
      <dgm:prSet presAssocID="{0C85100E-26AF-40B3-97DF-19C4EC3CCEC0}" presName="compNode" presStyleCnt="0"/>
      <dgm:spPr/>
    </dgm:pt>
    <dgm:pt modelId="{77A2F8CA-0963-4F9D-BCC0-79D606A6B370}" type="pres">
      <dgm:prSet presAssocID="{0C85100E-26AF-40B3-97DF-19C4EC3CCEC0}" presName="iconBgRect" presStyleLbl="bgShp" presStyleIdx="0" presStyleCnt="3"/>
      <dgm:spPr>
        <a:solidFill>
          <a:schemeClr val="accent2"/>
        </a:solidFill>
      </dgm:spPr>
    </dgm:pt>
    <dgm:pt modelId="{D2831012-0B7A-447D-8C2C-37C7C4453B1E}" type="pres">
      <dgm:prSet presAssocID="{0C85100E-26AF-40B3-97DF-19C4EC3CCE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649C2E9F-FE68-49D9-934D-BEC080C50F37}" type="pres">
      <dgm:prSet presAssocID="{0C85100E-26AF-40B3-97DF-19C4EC3CCEC0}" presName="spaceRect" presStyleCnt="0"/>
      <dgm:spPr/>
    </dgm:pt>
    <dgm:pt modelId="{630391C1-CC84-4049-B367-7554AAB1A762}" type="pres">
      <dgm:prSet presAssocID="{0C85100E-26AF-40B3-97DF-19C4EC3CCEC0}" presName="textRect" presStyleLbl="revTx" presStyleIdx="0" presStyleCnt="3">
        <dgm:presLayoutVars>
          <dgm:chMax val="1"/>
          <dgm:chPref val="1"/>
        </dgm:presLayoutVars>
      </dgm:prSet>
      <dgm:spPr/>
    </dgm:pt>
    <dgm:pt modelId="{2371519E-09C7-468F-BBB0-C0EC32784FEE}" type="pres">
      <dgm:prSet presAssocID="{8A672CE1-4528-44AE-9157-DA340C2CD5DB}" presName="sibTrans" presStyleCnt="0"/>
      <dgm:spPr/>
    </dgm:pt>
    <dgm:pt modelId="{BA64D75C-CC67-4EAC-ABB9-29C5943113A8}" type="pres">
      <dgm:prSet presAssocID="{69653324-E1E3-437C-A9D5-28B1353F645A}" presName="compNode" presStyleCnt="0"/>
      <dgm:spPr/>
    </dgm:pt>
    <dgm:pt modelId="{CD0ED507-6D46-4BC4-A76D-513F6CD81D5B}" type="pres">
      <dgm:prSet presAssocID="{69653324-E1E3-437C-A9D5-28B1353F645A}" presName="iconBgRect" presStyleLbl="bgShp" presStyleIdx="1" presStyleCnt="3"/>
      <dgm:spPr>
        <a:solidFill>
          <a:schemeClr val="accent3"/>
        </a:solidFill>
      </dgm:spPr>
    </dgm:pt>
    <dgm:pt modelId="{B76EA2FC-0CB1-4FED-9050-CF0844D1C48F}" type="pres">
      <dgm:prSet presAssocID="{69653324-E1E3-437C-A9D5-28B1353F64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C09348A-AB41-4346-A8FE-FBF448ACAF81}" type="pres">
      <dgm:prSet presAssocID="{69653324-E1E3-437C-A9D5-28B1353F645A}" presName="spaceRect" presStyleCnt="0"/>
      <dgm:spPr/>
    </dgm:pt>
    <dgm:pt modelId="{12E4033F-1FB2-455F-B198-DEE22348C3D5}" type="pres">
      <dgm:prSet presAssocID="{69653324-E1E3-437C-A9D5-28B1353F645A}" presName="textRect" presStyleLbl="revTx" presStyleIdx="1" presStyleCnt="3">
        <dgm:presLayoutVars>
          <dgm:chMax val="1"/>
          <dgm:chPref val="1"/>
        </dgm:presLayoutVars>
      </dgm:prSet>
      <dgm:spPr/>
    </dgm:pt>
    <dgm:pt modelId="{B7501772-9891-475B-BEA5-64B32C8F33CF}" type="pres">
      <dgm:prSet presAssocID="{6F20977E-D589-4920-96AA-44AAF9391C6A}" presName="sibTrans" presStyleCnt="0"/>
      <dgm:spPr/>
    </dgm:pt>
    <dgm:pt modelId="{EC4D2E0D-C8C4-448F-B348-91245EC34F5D}" type="pres">
      <dgm:prSet presAssocID="{7F8797D3-295D-45B0-9E28-F7696E313AE3}" presName="compNode" presStyleCnt="0"/>
      <dgm:spPr/>
    </dgm:pt>
    <dgm:pt modelId="{0EA8A4D1-ADC5-4AD5-A4BF-908D6DFD9E43}" type="pres">
      <dgm:prSet presAssocID="{7F8797D3-295D-45B0-9E28-F7696E313AE3}" presName="iconBgRect" presStyleLbl="bgShp" presStyleIdx="2" presStyleCnt="3"/>
      <dgm:spPr>
        <a:solidFill>
          <a:schemeClr val="accent5"/>
        </a:solidFill>
      </dgm:spPr>
    </dgm:pt>
    <dgm:pt modelId="{0A990743-F9EA-4065-B193-A740F551A1E9}" type="pres">
      <dgm:prSet presAssocID="{7F8797D3-295D-45B0-9E28-F7696E313A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11AE65F0-F8DA-4E0F-9C4B-0D23B6278886}" type="pres">
      <dgm:prSet presAssocID="{7F8797D3-295D-45B0-9E28-F7696E313AE3}" presName="spaceRect" presStyleCnt="0"/>
      <dgm:spPr/>
    </dgm:pt>
    <dgm:pt modelId="{F36C2E14-6FEE-411C-8616-16523F3944C1}" type="pres">
      <dgm:prSet presAssocID="{7F8797D3-295D-45B0-9E28-F7696E313AE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FE06B0E-767E-4BCF-8132-C78555EDA9B2}" type="presOf" srcId="{69653324-E1E3-437C-A9D5-28B1353F645A}" destId="{12E4033F-1FB2-455F-B198-DEE22348C3D5}" srcOrd="0" destOrd="0" presId="urn:microsoft.com/office/officeart/2018/5/layout/IconCircleLabelList"/>
    <dgm:cxn modelId="{2A897633-C90F-4222-BE45-96D089A3FD3C}" type="presOf" srcId="{7F564E9C-DC4B-4FCA-A45C-7A2A68ABF190}" destId="{4911C805-5ADF-4CA6-A5B8-162C12879047}" srcOrd="0" destOrd="0" presId="urn:microsoft.com/office/officeart/2018/5/layout/IconCircleLabelList"/>
    <dgm:cxn modelId="{25667268-FED2-4149-B353-F16FED2D1A5A}" srcId="{7F564E9C-DC4B-4FCA-A45C-7A2A68ABF190}" destId="{69653324-E1E3-437C-A9D5-28B1353F645A}" srcOrd="1" destOrd="0" parTransId="{F0466364-A484-4F50-8E01-C00666AA6B96}" sibTransId="{6F20977E-D589-4920-96AA-44AAF9391C6A}"/>
    <dgm:cxn modelId="{FD66337D-8FE8-48E6-BE0F-CFD328BEE42E}" srcId="{7F564E9C-DC4B-4FCA-A45C-7A2A68ABF190}" destId="{0C85100E-26AF-40B3-97DF-19C4EC3CCEC0}" srcOrd="0" destOrd="0" parTransId="{83E371DD-FB17-4628-859D-A2979B7D3099}" sibTransId="{8A672CE1-4528-44AE-9157-DA340C2CD5DB}"/>
    <dgm:cxn modelId="{2CCB2A7E-929A-491B-A4E7-F0C8FCAB46BF}" type="presOf" srcId="{0C85100E-26AF-40B3-97DF-19C4EC3CCEC0}" destId="{630391C1-CC84-4049-B367-7554AAB1A762}" srcOrd="0" destOrd="0" presId="urn:microsoft.com/office/officeart/2018/5/layout/IconCircleLabelList"/>
    <dgm:cxn modelId="{B9DB5BF3-D3B4-4EF2-9219-9820EFCDD141}" srcId="{7F564E9C-DC4B-4FCA-A45C-7A2A68ABF190}" destId="{7F8797D3-295D-45B0-9E28-F7696E313AE3}" srcOrd="2" destOrd="0" parTransId="{2A0378C1-9628-41C6-B719-DFD7DD7C2513}" sibTransId="{BD09EA6A-7770-4233-AA60-BFF5DA55D6CE}"/>
    <dgm:cxn modelId="{F9F3DAF4-280E-4305-8317-26F1C9773169}" type="presOf" srcId="{7F8797D3-295D-45B0-9E28-F7696E313AE3}" destId="{F36C2E14-6FEE-411C-8616-16523F3944C1}" srcOrd="0" destOrd="0" presId="urn:microsoft.com/office/officeart/2018/5/layout/IconCircleLabelList"/>
    <dgm:cxn modelId="{ED50C03E-606B-456A-BA15-D0C4D6D37479}" type="presParOf" srcId="{4911C805-5ADF-4CA6-A5B8-162C12879047}" destId="{38F55F09-DCC7-43E8-ACC4-EC26733DDF7D}" srcOrd="0" destOrd="0" presId="urn:microsoft.com/office/officeart/2018/5/layout/IconCircleLabelList"/>
    <dgm:cxn modelId="{8D29F55D-1E65-415B-9ABE-4D1A31732726}" type="presParOf" srcId="{38F55F09-DCC7-43E8-ACC4-EC26733DDF7D}" destId="{77A2F8CA-0963-4F9D-BCC0-79D606A6B370}" srcOrd="0" destOrd="0" presId="urn:microsoft.com/office/officeart/2018/5/layout/IconCircleLabelList"/>
    <dgm:cxn modelId="{673C3DFF-7B76-406B-80D8-D6A86487F799}" type="presParOf" srcId="{38F55F09-DCC7-43E8-ACC4-EC26733DDF7D}" destId="{D2831012-0B7A-447D-8C2C-37C7C4453B1E}" srcOrd="1" destOrd="0" presId="urn:microsoft.com/office/officeart/2018/5/layout/IconCircleLabelList"/>
    <dgm:cxn modelId="{8E0FD1FC-E329-4BC1-9793-63EE097B1D36}" type="presParOf" srcId="{38F55F09-DCC7-43E8-ACC4-EC26733DDF7D}" destId="{649C2E9F-FE68-49D9-934D-BEC080C50F37}" srcOrd="2" destOrd="0" presId="urn:microsoft.com/office/officeart/2018/5/layout/IconCircleLabelList"/>
    <dgm:cxn modelId="{EE304FB2-CC77-4194-84A0-BCBADB1667A9}" type="presParOf" srcId="{38F55F09-DCC7-43E8-ACC4-EC26733DDF7D}" destId="{630391C1-CC84-4049-B367-7554AAB1A762}" srcOrd="3" destOrd="0" presId="urn:microsoft.com/office/officeart/2018/5/layout/IconCircleLabelList"/>
    <dgm:cxn modelId="{346454CE-2B43-4B93-A47D-580432477D6F}" type="presParOf" srcId="{4911C805-5ADF-4CA6-A5B8-162C12879047}" destId="{2371519E-09C7-468F-BBB0-C0EC32784FEE}" srcOrd="1" destOrd="0" presId="urn:microsoft.com/office/officeart/2018/5/layout/IconCircleLabelList"/>
    <dgm:cxn modelId="{1C696406-6104-486B-A9D1-42A1C8601643}" type="presParOf" srcId="{4911C805-5ADF-4CA6-A5B8-162C12879047}" destId="{BA64D75C-CC67-4EAC-ABB9-29C5943113A8}" srcOrd="2" destOrd="0" presId="urn:microsoft.com/office/officeart/2018/5/layout/IconCircleLabelList"/>
    <dgm:cxn modelId="{190CCE85-7D63-4CC5-BE31-167781EC8286}" type="presParOf" srcId="{BA64D75C-CC67-4EAC-ABB9-29C5943113A8}" destId="{CD0ED507-6D46-4BC4-A76D-513F6CD81D5B}" srcOrd="0" destOrd="0" presId="urn:microsoft.com/office/officeart/2018/5/layout/IconCircleLabelList"/>
    <dgm:cxn modelId="{1099AEF6-DB67-484E-A539-178F0F81934D}" type="presParOf" srcId="{BA64D75C-CC67-4EAC-ABB9-29C5943113A8}" destId="{B76EA2FC-0CB1-4FED-9050-CF0844D1C48F}" srcOrd="1" destOrd="0" presId="urn:microsoft.com/office/officeart/2018/5/layout/IconCircleLabelList"/>
    <dgm:cxn modelId="{D2870998-1669-45CD-A6AE-A3BCBF849E3A}" type="presParOf" srcId="{BA64D75C-CC67-4EAC-ABB9-29C5943113A8}" destId="{5C09348A-AB41-4346-A8FE-FBF448ACAF81}" srcOrd="2" destOrd="0" presId="urn:microsoft.com/office/officeart/2018/5/layout/IconCircleLabelList"/>
    <dgm:cxn modelId="{58542F85-96A8-4F5C-9A75-6C2B00C5C11C}" type="presParOf" srcId="{BA64D75C-CC67-4EAC-ABB9-29C5943113A8}" destId="{12E4033F-1FB2-455F-B198-DEE22348C3D5}" srcOrd="3" destOrd="0" presId="urn:microsoft.com/office/officeart/2018/5/layout/IconCircleLabelList"/>
    <dgm:cxn modelId="{88FA055F-E5D9-4602-9502-ED3172311AC5}" type="presParOf" srcId="{4911C805-5ADF-4CA6-A5B8-162C12879047}" destId="{B7501772-9891-475B-BEA5-64B32C8F33CF}" srcOrd="3" destOrd="0" presId="urn:microsoft.com/office/officeart/2018/5/layout/IconCircleLabelList"/>
    <dgm:cxn modelId="{41F8F85D-6A60-4C0A-BC25-573782915193}" type="presParOf" srcId="{4911C805-5ADF-4CA6-A5B8-162C12879047}" destId="{EC4D2E0D-C8C4-448F-B348-91245EC34F5D}" srcOrd="4" destOrd="0" presId="urn:microsoft.com/office/officeart/2018/5/layout/IconCircleLabelList"/>
    <dgm:cxn modelId="{F28F2EA7-40B4-4991-B14A-81DD40A9BFDA}" type="presParOf" srcId="{EC4D2E0D-C8C4-448F-B348-91245EC34F5D}" destId="{0EA8A4D1-ADC5-4AD5-A4BF-908D6DFD9E43}" srcOrd="0" destOrd="0" presId="urn:microsoft.com/office/officeart/2018/5/layout/IconCircleLabelList"/>
    <dgm:cxn modelId="{5449F38A-332D-4553-91F1-CF5A88078A1F}" type="presParOf" srcId="{EC4D2E0D-C8C4-448F-B348-91245EC34F5D}" destId="{0A990743-F9EA-4065-B193-A740F551A1E9}" srcOrd="1" destOrd="0" presId="urn:microsoft.com/office/officeart/2018/5/layout/IconCircleLabelList"/>
    <dgm:cxn modelId="{AB4B8C43-4D11-4678-B636-8181C2C2ECF4}" type="presParOf" srcId="{EC4D2E0D-C8C4-448F-B348-91245EC34F5D}" destId="{11AE65F0-F8DA-4E0F-9C4B-0D23B6278886}" srcOrd="2" destOrd="0" presId="urn:microsoft.com/office/officeart/2018/5/layout/IconCircleLabelList"/>
    <dgm:cxn modelId="{55DF77B1-D153-4978-B3E0-46A9DEAFD466}" type="presParOf" srcId="{EC4D2E0D-C8C4-448F-B348-91245EC34F5D}" destId="{F36C2E14-6FEE-411C-8616-16523F3944C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2F8CA-0963-4F9D-BCC0-79D606A6B370}">
      <dsp:nvSpPr>
        <dsp:cNvPr id="0" name=""/>
        <dsp:cNvSpPr/>
      </dsp:nvSpPr>
      <dsp:spPr>
        <a:xfrm>
          <a:off x="296940" y="864589"/>
          <a:ext cx="925365" cy="925365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831012-0B7A-447D-8C2C-37C7C4453B1E}">
      <dsp:nvSpPr>
        <dsp:cNvPr id="0" name=""/>
        <dsp:cNvSpPr/>
      </dsp:nvSpPr>
      <dsp:spPr>
        <a:xfrm>
          <a:off x="494149" y="1061798"/>
          <a:ext cx="530947" cy="530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391C1-CC84-4049-B367-7554AAB1A762}">
      <dsp:nvSpPr>
        <dsp:cNvPr id="0" name=""/>
        <dsp:cNvSpPr/>
      </dsp:nvSpPr>
      <dsp:spPr>
        <a:xfrm>
          <a:off x="1127" y="2078183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noProof="0" dirty="0"/>
            <a:t>Kaland</a:t>
          </a:r>
        </a:p>
      </dsp:txBody>
      <dsp:txXfrm>
        <a:off x="1127" y="2078183"/>
        <a:ext cx="1516992" cy="606796"/>
      </dsp:txXfrm>
    </dsp:sp>
    <dsp:sp modelId="{CD0ED507-6D46-4BC4-A76D-513F6CD81D5B}">
      <dsp:nvSpPr>
        <dsp:cNvPr id="0" name=""/>
        <dsp:cNvSpPr/>
      </dsp:nvSpPr>
      <dsp:spPr>
        <a:xfrm>
          <a:off x="2079406" y="864589"/>
          <a:ext cx="925365" cy="925365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6EA2FC-0CB1-4FED-9050-CF0844D1C48F}">
      <dsp:nvSpPr>
        <dsp:cNvPr id="0" name=""/>
        <dsp:cNvSpPr/>
      </dsp:nvSpPr>
      <dsp:spPr>
        <a:xfrm>
          <a:off x="2276615" y="1179411"/>
          <a:ext cx="530947" cy="2957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E4033F-1FB2-455F-B198-DEE22348C3D5}">
      <dsp:nvSpPr>
        <dsp:cNvPr id="0" name=""/>
        <dsp:cNvSpPr/>
      </dsp:nvSpPr>
      <dsp:spPr>
        <a:xfrm>
          <a:off x="1783592" y="2078183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noProof="0" dirty="0"/>
            <a:t>Izgalom</a:t>
          </a:r>
        </a:p>
      </dsp:txBody>
      <dsp:txXfrm>
        <a:off x="1783592" y="2078183"/>
        <a:ext cx="1516992" cy="606796"/>
      </dsp:txXfrm>
    </dsp:sp>
    <dsp:sp modelId="{0EA8A4D1-ADC5-4AD5-A4BF-908D6DFD9E43}">
      <dsp:nvSpPr>
        <dsp:cNvPr id="0" name=""/>
        <dsp:cNvSpPr/>
      </dsp:nvSpPr>
      <dsp:spPr>
        <a:xfrm>
          <a:off x="3861872" y="864589"/>
          <a:ext cx="925365" cy="925365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990743-F9EA-4065-B193-A740F551A1E9}">
      <dsp:nvSpPr>
        <dsp:cNvPr id="0" name=""/>
        <dsp:cNvSpPr/>
      </dsp:nvSpPr>
      <dsp:spPr>
        <a:xfrm>
          <a:off x="4059081" y="1061798"/>
          <a:ext cx="530947" cy="530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6C2E14-6FEE-411C-8616-16523F3944C1}">
      <dsp:nvSpPr>
        <dsp:cNvPr id="0" name=""/>
        <dsp:cNvSpPr/>
      </dsp:nvSpPr>
      <dsp:spPr>
        <a:xfrm>
          <a:off x="3566058" y="2078183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noProof="0" dirty="0"/>
            <a:t>Felfedezés</a:t>
          </a:r>
        </a:p>
      </dsp:txBody>
      <dsp:txXfrm>
        <a:off x="3566058" y="2078183"/>
        <a:ext cx="1516992" cy="606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2F8CA-0963-4F9D-BCC0-79D606A6B370}">
      <dsp:nvSpPr>
        <dsp:cNvPr id="0" name=""/>
        <dsp:cNvSpPr/>
      </dsp:nvSpPr>
      <dsp:spPr>
        <a:xfrm>
          <a:off x="296940" y="56341"/>
          <a:ext cx="925365" cy="925365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831012-0B7A-447D-8C2C-37C7C4453B1E}">
      <dsp:nvSpPr>
        <dsp:cNvPr id="0" name=""/>
        <dsp:cNvSpPr/>
      </dsp:nvSpPr>
      <dsp:spPr>
        <a:xfrm>
          <a:off x="494149" y="253550"/>
          <a:ext cx="530947" cy="530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391C1-CC84-4049-B367-7554AAB1A762}">
      <dsp:nvSpPr>
        <dsp:cNvPr id="0" name=""/>
        <dsp:cNvSpPr/>
      </dsp:nvSpPr>
      <dsp:spPr>
        <a:xfrm>
          <a:off x="1127" y="1269935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noProof="0" dirty="0"/>
            <a:t>Kaland</a:t>
          </a:r>
        </a:p>
      </dsp:txBody>
      <dsp:txXfrm>
        <a:off x="1127" y="1269935"/>
        <a:ext cx="1516992" cy="606796"/>
      </dsp:txXfrm>
    </dsp:sp>
    <dsp:sp modelId="{CD0ED507-6D46-4BC4-A76D-513F6CD81D5B}">
      <dsp:nvSpPr>
        <dsp:cNvPr id="0" name=""/>
        <dsp:cNvSpPr/>
      </dsp:nvSpPr>
      <dsp:spPr>
        <a:xfrm>
          <a:off x="2079406" y="56341"/>
          <a:ext cx="925365" cy="925365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6EA2FC-0CB1-4FED-9050-CF0844D1C48F}">
      <dsp:nvSpPr>
        <dsp:cNvPr id="0" name=""/>
        <dsp:cNvSpPr/>
      </dsp:nvSpPr>
      <dsp:spPr>
        <a:xfrm>
          <a:off x="2276615" y="253550"/>
          <a:ext cx="530947" cy="530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E4033F-1FB2-455F-B198-DEE22348C3D5}">
      <dsp:nvSpPr>
        <dsp:cNvPr id="0" name=""/>
        <dsp:cNvSpPr/>
      </dsp:nvSpPr>
      <dsp:spPr>
        <a:xfrm>
          <a:off x="1783592" y="1269935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noProof="0" dirty="0"/>
            <a:t>Izgalom</a:t>
          </a:r>
        </a:p>
      </dsp:txBody>
      <dsp:txXfrm>
        <a:off x="1783592" y="1269935"/>
        <a:ext cx="1516992" cy="606796"/>
      </dsp:txXfrm>
    </dsp:sp>
    <dsp:sp modelId="{0EA8A4D1-ADC5-4AD5-A4BF-908D6DFD9E43}">
      <dsp:nvSpPr>
        <dsp:cNvPr id="0" name=""/>
        <dsp:cNvSpPr/>
      </dsp:nvSpPr>
      <dsp:spPr>
        <a:xfrm>
          <a:off x="3861872" y="56341"/>
          <a:ext cx="925365" cy="925365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990743-F9EA-4065-B193-A740F551A1E9}">
      <dsp:nvSpPr>
        <dsp:cNvPr id="0" name=""/>
        <dsp:cNvSpPr/>
      </dsp:nvSpPr>
      <dsp:spPr>
        <a:xfrm>
          <a:off x="4059081" y="253550"/>
          <a:ext cx="530947" cy="530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6C2E14-6FEE-411C-8616-16523F3944C1}">
      <dsp:nvSpPr>
        <dsp:cNvPr id="0" name=""/>
        <dsp:cNvSpPr/>
      </dsp:nvSpPr>
      <dsp:spPr>
        <a:xfrm>
          <a:off x="3566058" y="1269935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noProof="0" dirty="0"/>
            <a:t>Felfedezés</a:t>
          </a:r>
        </a:p>
      </dsp:txBody>
      <dsp:txXfrm>
        <a:off x="3566058" y="1269935"/>
        <a:ext cx="1516992" cy="606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2F8CA-0963-4F9D-BCC0-79D606A6B370}">
      <dsp:nvSpPr>
        <dsp:cNvPr id="0" name=""/>
        <dsp:cNvSpPr/>
      </dsp:nvSpPr>
      <dsp:spPr>
        <a:xfrm>
          <a:off x="296940" y="864589"/>
          <a:ext cx="925365" cy="925365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831012-0B7A-447D-8C2C-37C7C4453B1E}">
      <dsp:nvSpPr>
        <dsp:cNvPr id="0" name=""/>
        <dsp:cNvSpPr/>
      </dsp:nvSpPr>
      <dsp:spPr>
        <a:xfrm>
          <a:off x="494149" y="1061798"/>
          <a:ext cx="530947" cy="530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391C1-CC84-4049-B367-7554AAB1A762}">
      <dsp:nvSpPr>
        <dsp:cNvPr id="0" name=""/>
        <dsp:cNvSpPr/>
      </dsp:nvSpPr>
      <dsp:spPr>
        <a:xfrm>
          <a:off x="1127" y="2078183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noProof="0" dirty="0"/>
            <a:t>Kaland</a:t>
          </a:r>
        </a:p>
      </dsp:txBody>
      <dsp:txXfrm>
        <a:off x="1127" y="2078183"/>
        <a:ext cx="1516992" cy="606796"/>
      </dsp:txXfrm>
    </dsp:sp>
    <dsp:sp modelId="{CD0ED507-6D46-4BC4-A76D-513F6CD81D5B}">
      <dsp:nvSpPr>
        <dsp:cNvPr id="0" name=""/>
        <dsp:cNvSpPr/>
      </dsp:nvSpPr>
      <dsp:spPr>
        <a:xfrm>
          <a:off x="2079406" y="864589"/>
          <a:ext cx="925365" cy="925365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6EA2FC-0CB1-4FED-9050-CF0844D1C48F}">
      <dsp:nvSpPr>
        <dsp:cNvPr id="0" name=""/>
        <dsp:cNvSpPr/>
      </dsp:nvSpPr>
      <dsp:spPr>
        <a:xfrm>
          <a:off x="2276615" y="1061798"/>
          <a:ext cx="530947" cy="530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E4033F-1FB2-455F-B198-DEE22348C3D5}">
      <dsp:nvSpPr>
        <dsp:cNvPr id="0" name=""/>
        <dsp:cNvSpPr/>
      </dsp:nvSpPr>
      <dsp:spPr>
        <a:xfrm>
          <a:off x="1783592" y="2078183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noProof="0" dirty="0"/>
            <a:t>Izgalom</a:t>
          </a:r>
        </a:p>
      </dsp:txBody>
      <dsp:txXfrm>
        <a:off x="1783592" y="2078183"/>
        <a:ext cx="1516992" cy="606796"/>
      </dsp:txXfrm>
    </dsp:sp>
    <dsp:sp modelId="{0EA8A4D1-ADC5-4AD5-A4BF-908D6DFD9E43}">
      <dsp:nvSpPr>
        <dsp:cNvPr id="0" name=""/>
        <dsp:cNvSpPr/>
      </dsp:nvSpPr>
      <dsp:spPr>
        <a:xfrm>
          <a:off x="3861872" y="864589"/>
          <a:ext cx="925365" cy="925365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990743-F9EA-4065-B193-A740F551A1E9}">
      <dsp:nvSpPr>
        <dsp:cNvPr id="0" name=""/>
        <dsp:cNvSpPr/>
      </dsp:nvSpPr>
      <dsp:spPr>
        <a:xfrm>
          <a:off x="4059081" y="1061798"/>
          <a:ext cx="530947" cy="530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6C2E14-6FEE-411C-8616-16523F3944C1}">
      <dsp:nvSpPr>
        <dsp:cNvPr id="0" name=""/>
        <dsp:cNvSpPr/>
      </dsp:nvSpPr>
      <dsp:spPr>
        <a:xfrm>
          <a:off x="3566058" y="2078183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noProof="0" dirty="0"/>
            <a:t>Felfedezés</a:t>
          </a:r>
        </a:p>
      </dsp:txBody>
      <dsp:txXfrm>
        <a:off x="3566058" y="2078183"/>
        <a:ext cx="1516992" cy="606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EB4047E8-8DFB-4A7B-9EC9-62FA2BB76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C74B8ED-A108-4036-9E78-FC4F1B76A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6F0B9-64CE-4027-9227-842ECBF37275}" type="datetimeFigureOut">
              <a:rPr lang="hu-HU" smtClean="0"/>
              <a:t>2024.06.11.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2824357-52FA-41B4-A15D-31E71B17AD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CA5CE95-2665-4525-830D-7DCCA1B1C6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F40B5-AB04-42B4-8BF6-4819501033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79692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8FDE7-B524-46F9-B52B-15996D308A90}" type="datetimeFigureOut">
              <a:rPr lang="hu-HU" noProof="0" smtClean="0"/>
              <a:t>2024.06.11.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988AF-F164-4E8A-89F5-E64A37609B3B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262984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988AF-F164-4E8A-89F5-E64A37609B3B}" type="slidenum">
              <a:rPr lang="hu-HU" noProof="0" smtClean="0"/>
              <a:t>1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9181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988AF-F164-4E8A-89F5-E64A37609B3B}" type="slidenum">
              <a:rPr lang="hu-HU" noProof="0" smtClean="0"/>
              <a:t>2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80121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988AF-F164-4E8A-89F5-E64A37609B3B}" type="slidenum">
              <a:rPr lang="hu-HU" noProof="0" smtClean="0"/>
              <a:t>3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18426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988AF-F164-4E8A-89F5-E64A37609B3B}" type="slidenum">
              <a:rPr lang="hu-HU" noProof="0" smtClean="0"/>
              <a:t>8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789413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988AF-F164-4E8A-89F5-E64A37609B3B}" type="slidenum">
              <a:rPr lang="hu-HU" noProof="0" smtClean="0"/>
              <a:t>33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9228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u-HU" noProof="0" dirty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00D80836-FF74-4FF9-A461-3391AF246C3A}" type="datetime1">
              <a:rPr lang="hu-HU" noProof="0" smtClean="0"/>
              <a:t>2024.06.11.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hu-HU" noProof="0" dirty="0"/>
              <a:t>
            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39C166-AE72-4428-BF03-0C6E7889A8B7}" type="datetime1">
              <a:rPr lang="hu-HU" noProof="0" smtClean="0"/>
              <a:t>2024.06.11.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
            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9C9B32-ED23-46E2-8E4D-14F3587F0584}" type="datetime1">
              <a:rPr lang="hu-HU" noProof="0" smtClean="0"/>
              <a:t>2024.06.11.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
            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52DD32-83E1-4D97-B98F-4D97A4B69D64}" type="datetime1">
              <a:rPr lang="hu-HU" noProof="0" smtClean="0"/>
              <a:t>2024.06.11.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
            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A5FCF-9F89-407E-A74F-F8059B9CED24}" type="datetime1">
              <a:rPr lang="hu-HU" noProof="0" smtClean="0"/>
              <a:t>2024.06.11.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
            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078B1-0FD9-45FD-9784-A13689E7F34C}" type="datetime1">
              <a:rPr lang="hu-HU" noProof="0" smtClean="0"/>
              <a:t>2024.06.11.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
              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72E2C3-CD7B-401A-A291-754F8E2135FD}" type="datetime1">
              <a:rPr lang="hu-HU" noProof="0" smtClean="0"/>
              <a:t>2024.06.11.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
              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AC90E-0275-48C2-841B-CBC27B143EF7}" type="datetime1">
              <a:rPr lang="hu-HU" noProof="0" smtClean="0"/>
              <a:t>2024.06.11.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
             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FEBDB7-C8F8-4FAF-BA67-C7A908CFC4F8}" type="datetime1">
              <a:rPr lang="hu-HU" noProof="0" smtClean="0"/>
              <a:t>2024.06.11.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
           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FF25FB-3781-41F4-9435-015B82E6A6BE}" type="datetime1">
              <a:rPr lang="hu-HU" noProof="0" smtClean="0"/>
              <a:t>2024.06.11.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
              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dirty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D6362E-D8B7-4D06-8851-0908085C0D55}" type="datetime1">
              <a:rPr lang="hu-HU" noProof="0" smtClean="0"/>
              <a:t>2024.06.11.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
              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noProof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77F2D48A-64DB-4A6D-B6EB-DE1522979B37}" type="datetime1">
              <a:rPr lang="hu-HU" noProof="0" smtClean="0"/>
              <a:t>2024.06.11.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hu-HU" noProof="0"/>
              <a:t>
            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f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Egyenes összekötő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 rtlCol="0">
            <a:normAutofit/>
          </a:bodyPr>
          <a:lstStyle/>
          <a:p>
            <a:pPr rtl="0"/>
            <a:r>
              <a:rPr lang="hu-HU" sz="5400" cap="none" dirty="0"/>
              <a:t>„Kell egy hét együttlét!”</a:t>
            </a:r>
            <a:br>
              <a:rPr lang="hu-HU" sz="5400" cap="none" dirty="0"/>
            </a:br>
            <a:r>
              <a:rPr lang="hu-HU" sz="4000" cap="none" dirty="0" err="1"/>
              <a:t>Gárdonyis</a:t>
            </a:r>
            <a:r>
              <a:rPr lang="hu-HU" sz="4000" cap="none" dirty="0"/>
              <a:t> Nyári Tábor  Balatonalmádi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 rtlCol="0">
            <a:noAutofit/>
          </a:bodyPr>
          <a:lstStyle/>
          <a:p>
            <a:pPr rtl="0"/>
            <a:r>
              <a:rPr lang="hu-HU" sz="4000" dirty="0"/>
              <a:t>2024. július 8-13.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275754"/>
            <a:ext cx="11081984" cy="29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177422"/>
            <a:ext cx="9875520" cy="1378424"/>
          </a:xfrm>
        </p:spPr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Szabályok, kötelezettségek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910" y="1555845"/>
            <a:ext cx="11259403" cy="5022376"/>
          </a:xfrm>
        </p:spPr>
        <p:txBody>
          <a:bodyPr>
            <a:normAutofit fontScale="92500" lnSpcReduction="20000"/>
          </a:bodyPr>
          <a:lstStyle/>
          <a:p>
            <a:r>
              <a:rPr lang="hu-HU" sz="2500" b="1" dirty="0">
                <a:solidFill>
                  <a:srgbClr val="00B050"/>
                </a:solidFill>
              </a:rPr>
              <a:t>A Táborozó köteles betartani a Házirendben foglaltakat.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A Táborozó köteles tartózkodni minden olyan megnyilvánulástól, közléstől vagy cselekedettől, amely mások személyiségi jogait, életét, egészségét vagy testi épségét veszélyeztetheti vagy sértheti.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A Táborozó köteles az előírásoknak megfelelően használni, eredeti állapotukban megőrizni a táborhely létesítményeit, felszereléseit, valamint a programok során használt eszközöket, továbbá saját, és más táborozó által a táborhelyre hozott tárgyait, értékeit.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A Táborozó felelős a rábízott és kikölcsönzött tárgyakért, ezek megrongálása, engedély nélküli elvitele kártérítési felelősséget von maga után, a mindenkor hatályos magyar jogszabályok szerint.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A Táborozó kötelessége, hogy óvja saját és társai testi épségét, egészségét, tartsa be a közlekedési, balesetvédelmi, tűzvédelmi, és egészségvédelmi szabályokat.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A Táborozó köteles minden olyan magatartástól tartózkodni, amely összeférhetetlen az általános együttélési normákkal.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818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Szabályok, kötelezettségek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300" b="1" dirty="0">
                <a:solidFill>
                  <a:srgbClr val="00B050"/>
                </a:solidFill>
              </a:rPr>
              <a:t>A Táborozó gyermek kötelessége, hogy haladéktalanul jelentse a felügyeletét ellátó Kísérőnek és/vagy a táborhely más alkalmazottjának, ha saját magát, társait, a táborhely alkalmazottjait, vagy másokat veszélyeztető állapotot, tevékenységet, illetve balesetet észlel. 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Táborozó a táborhelyet csak a táborvezető engedélyével, előzetes bejelentés alapján hagyhatja el.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488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A Táborozók számára TILOS: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300" b="1" dirty="0">
                <a:solidFill>
                  <a:srgbClr val="00B050"/>
                </a:solidFill>
              </a:rPr>
              <a:t>A Táborozó gyermeknek a táborhely területét felügyelet nélkül elhagyni.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táborhely területére minden olyan tárgyat és anyagot behozni, amely veszélyes lehet az életre, egészségre és testi épségre, beleértve a tűzgyújtásra alkalmas eszközöket is.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táborhely területére romlandó vagy kereskedelmi mennyiségű élelmiszert behozni.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Táborozó gyermeknek alkoholt, szeszes italt, cigarettát és más tiltott szereket a táborhelyre behozni, fogyasztani, tárolni.</a:t>
            </a:r>
          </a:p>
        </p:txBody>
      </p:sp>
    </p:spTree>
    <p:extLst>
      <p:ext uri="{BB962C8B-B14F-4D97-AF65-F5344CB8AC3E}">
        <p14:creationId xmlns:p14="http://schemas.microsoft.com/office/powerpoint/2010/main" val="26415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Szabályok, kötelezettségek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300" b="1" dirty="0">
                <a:solidFill>
                  <a:srgbClr val="00B050"/>
                </a:solidFill>
              </a:rPr>
              <a:t>Ezen szabály megszegését biztonsági okokból minden Táborozó köteles jelenteni - gyermekek esetében a Kísérőjének, vagy a Táborvezetőnek, Kísérő esetében az  a Táborvezetőnek, amennyiben az a tudomására jut és/vagy közvetlen közelében történik. </a:t>
            </a:r>
          </a:p>
        </p:txBody>
      </p:sp>
    </p:spTree>
    <p:extLst>
      <p:ext uri="{BB962C8B-B14F-4D97-AF65-F5344CB8AC3E}">
        <p14:creationId xmlns:p14="http://schemas.microsoft.com/office/powerpoint/2010/main" val="248784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Szabályok, kötelezettségek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u-HU" sz="3200" b="1" dirty="0">
                <a:solidFill>
                  <a:srgbClr val="00B050"/>
                </a:solidFill>
              </a:rPr>
              <a:t>A </a:t>
            </a:r>
            <a:r>
              <a:rPr lang="hu-HU" sz="3200" b="1" dirty="0" err="1">
                <a:solidFill>
                  <a:srgbClr val="00B050"/>
                </a:solidFill>
              </a:rPr>
              <a:t>Gárdonyis</a:t>
            </a:r>
            <a:r>
              <a:rPr lang="hu-HU" sz="3200" b="1" dirty="0">
                <a:solidFill>
                  <a:srgbClr val="00B050"/>
                </a:solidFill>
              </a:rPr>
              <a:t> Nyári Táborban az alkohol és más gyermekek és felnőttek számára tiltott szerek használatára vonatkozóan a zéró tolerancia elvét alkalmazzuk, a szabály be nem tartása a táborból való azonnali kizárást eredményezi.</a:t>
            </a:r>
          </a:p>
        </p:txBody>
      </p:sp>
    </p:spTree>
    <p:extLst>
      <p:ext uri="{BB962C8B-B14F-4D97-AF65-F5344CB8AC3E}">
        <p14:creationId xmlns:p14="http://schemas.microsoft.com/office/powerpoint/2010/main" val="270708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A Táborozók értékeinek felügyelete: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300" b="1" dirty="0">
                <a:solidFill>
                  <a:srgbClr val="00B050"/>
                </a:solidFill>
              </a:rPr>
              <a:t>A táborozó tudomásul veszi, hogy a táborhelyen értékmegőrző nem üzemel.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nagyobb értékű tárgyak, felszerelések (pl. óra, ékszer, laptop, telefon, technikai eszközök) és nagyobb mennyiségű készpénz táborba történő behozatala a táborozó saját felelősségére történik, a Táborszervező és az Üzemeltető felelősséget ezekért a tárgyakért nem vállal.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007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Kártérítési felelősség: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300" b="1" dirty="0">
                <a:solidFill>
                  <a:srgbClr val="00B050"/>
                </a:solidFill>
              </a:rPr>
              <a:t>A táborhely létesítményeit a Táborozó köteles rendeltetésszerűen használni, amennyiben kárt okoz, az kártérítési felelősséget von maga után. Károkozás esetén a Táborvezető köteles a csoport vezetőjével közösen a károkozás körülményeit megvizsgálni, az okozott kár mértékét felmérni, és azonosítani a felelős személyt, továbbá arról jegyzőkönyvet felvenni. </a:t>
            </a:r>
          </a:p>
        </p:txBody>
      </p:sp>
    </p:spTree>
    <p:extLst>
      <p:ext uri="{BB962C8B-B14F-4D97-AF65-F5344CB8AC3E}">
        <p14:creationId xmlns:p14="http://schemas.microsoft.com/office/powerpoint/2010/main" val="2442218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A tábor életének részletes szabályai</a:t>
            </a:r>
            <a:br>
              <a:rPr lang="hu-HU" b="1" dirty="0">
                <a:solidFill>
                  <a:srgbClr val="00B050"/>
                </a:solidFill>
              </a:rPr>
            </a:b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555845"/>
            <a:ext cx="9872871" cy="4540155"/>
          </a:xfrm>
        </p:spPr>
        <p:txBody>
          <a:bodyPr>
            <a:noAutofit/>
          </a:bodyPr>
          <a:lstStyle/>
          <a:p>
            <a:r>
              <a:rPr lang="hu-HU" sz="2300" b="1" dirty="0">
                <a:solidFill>
                  <a:srgbClr val="00B050"/>
                </a:solidFill>
              </a:rPr>
              <a:t>Megérkezés, távozás: A szállások elfoglalásának időpontjáról a recepció ad tájékoztatást. Érkezéskor a szobák berendezését meg kell vizsgálni, hogy minden rendeltetésszerű és biztonságos legyen.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szobákat a távozás napján 10.00 óráig kell elhagyni.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Távozáskor a szobákat minden csoport köteles tisztán, a szemetet összegyűjtve, az ágyneműt lehúzva átadni.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szobákat távozás előtt az épület házgondnokának vagy az általa kijelölt személyeknek kell átadni, aki a szobák átvételét aláírásával igazolja.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Károkozás esetén a kártérítés összegét a felvett jegyzőkönyv alapján a szálláshely üzemeltető - az eset körülményeinek feltárását követően – a Táborozóval megtérítettheti.</a:t>
            </a:r>
          </a:p>
        </p:txBody>
      </p:sp>
    </p:spTree>
    <p:extLst>
      <p:ext uri="{BB962C8B-B14F-4D97-AF65-F5344CB8AC3E}">
        <p14:creationId xmlns:p14="http://schemas.microsoft.com/office/powerpoint/2010/main" val="2324542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Étkezés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05970"/>
            <a:ext cx="9872871" cy="4390030"/>
          </a:xfrm>
        </p:spPr>
        <p:txBody>
          <a:bodyPr>
            <a:normAutofit fontScale="92500" lnSpcReduction="10000"/>
          </a:bodyPr>
          <a:lstStyle/>
          <a:p>
            <a:r>
              <a:rPr lang="hu-HU" sz="2500" b="1" dirty="0">
                <a:solidFill>
                  <a:srgbClr val="00B050"/>
                </a:solidFill>
              </a:rPr>
              <a:t>A táborban napi háromszori étkezés biztosított . A főétkezések (a kirándulások kivételével) kizárólag a táborhely ebédlőjében történhetnek. Az étteremben kiadott ételt a szobákba bevinni szigorúan tilos. Edényeket, evőeszközöket az ebédlőből kivinni tilos. Bármely okból kihagyott étkezés cseréje, pótlása nem lehetséges.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A veszprémi kirándulás és az elutazás napján hidegcsomagot biztosítanak, melyet a reggeli során vehetnek át a Táborozók.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A főétkezések időpontjai – az előzetes megbeszélést követve – a következők: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Reggeli: 08:00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Ebéd: 12:00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Vacsora: 18:00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9908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Takarítás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300" b="1" dirty="0">
                <a:solidFill>
                  <a:srgbClr val="00B050"/>
                </a:solidFill>
              </a:rPr>
              <a:t>A szobák és környékük tisztaságáért az ott tartózkodó táborozók felelősek a táborozás ideje alatt. A tábor végén ugyanolyan minőségben kell átadni a szobákat, mint ahogy a táborozók a tábor kezdetekor átvették.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337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2" y="586855"/>
            <a:ext cx="5319345" cy="2183642"/>
          </a:xfrm>
        </p:spPr>
        <p:txBody>
          <a:bodyPr rtlCol="0">
            <a:normAutofit/>
          </a:bodyPr>
          <a:lstStyle/>
          <a:p>
            <a:pPr rtl="0"/>
            <a:r>
              <a:rPr lang="hu-HU" sz="4000" b="1" dirty="0">
                <a:solidFill>
                  <a:srgbClr val="00B050"/>
                </a:solidFill>
              </a:rPr>
              <a:t>Résztvevők: </a:t>
            </a:r>
            <a:br>
              <a:rPr lang="hu-HU" sz="4000" b="1" dirty="0">
                <a:solidFill>
                  <a:srgbClr val="00B050"/>
                </a:solidFill>
              </a:rPr>
            </a:br>
            <a:r>
              <a:rPr lang="hu-HU" sz="4000" b="1" dirty="0">
                <a:solidFill>
                  <a:srgbClr val="00B050"/>
                </a:solidFill>
              </a:rPr>
              <a:t>110 </a:t>
            </a:r>
            <a:r>
              <a:rPr lang="hu-HU" sz="4000" b="1" dirty="0" err="1">
                <a:solidFill>
                  <a:srgbClr val="00B050"/>
                </a:solidFill>
              </a:rPr>
              <a:t>gárdonyis</a:t>
            </a:r>
            <a:r>
              <a:rPr lang="hu-HU" sz="4000" b="1" dirty="0">
                <a:solidFill>
                  <a:srgbClr val="00B050"/>
                </a:solidFill>
              </a:rPr>
              <a:t> diák</a:t>
            </a:r>
            <a:br>
              <a:rPr lang="hu-HU" sz="4000" b="1" dirty="0">
                <a:solidFill>
                  <a:srgbClr val="00B050"/>
                </a:solidFill>
              </a:rPr>
            </a:br>
            <a:r>
              <a:rPr lang="hu-HU" sz="4000" b="1" dirty="0">
                <a:solidFill>
                  <a:srgbClr val="00B050"/>
                </a:solidFill>
              </a:rPr>
              <a:t>8+1 kísérő tanár</a:t>
            </a:r>
          </a:p>
        </p:txBody>
      </p:sp>
      <p:graphicFrame>
        <p:nvGraphicFramePr>
          <p:cNvPr id="5" name="Tartalom helye 2" descr="Listajelikonok">
            <a:extLst>
              <a:ext uri="{FF2B5EF4-FFF2-40B4-BE49-F238E27FC236}">
                <a16:creationId xmlns:a16="http://schemas.microsoft.com/office/drawing/2014/main" id="{8453D1B9-6A3D-441D-888D-C1BEB727A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670617"/>
              </p:ext>
            </p:extLst>
          </p:nvPr>
        </p:nvGraphicFramePr>
        <p:xfrm>
          <a:off x="1143002" y="2546430"/>
          <a:ext cx="5084178" cy="354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1741" y="1446662"/>
            <a:ext cx="5653698" cy="41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Napirend, tábori programok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05970"/>
            <a:ext cx="9872871" cy="4390030"/>
          </a:xfrm>
        </p:spPr>
        <p:txBody>
          <a:bodyPr>
            <a:normAutofit/>
          </a:bodyPr>
          <a:lstStyle/>
          <a:p>
            <a:r>
              <a:rPr lang="hu-HU" sz="2300" b="1" dirty="0">
                <a:solidFill>
                  <a:srgbClr val="00B050"/>
                </a:solidFill>
              </a:rPr>
              <a:t>Programok elmaradása: a jó időért garanciát vállalni nem tudnunk, ezért – bár rossz idő esetén a programok nagy részét fedett helyszínen megtartjuk – a programok változtatásának jogát fenntartjuk.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Este 22.00 és reggel 7.00 között a pihenést minden Táborozó számára biztosítani szükséges, ezért minden táborozónak tartózkodnia kell minden olyan tevékenység végzésétől, amely alkalmas mások nyugalmának megzavarására.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 A tábori programok zavartalansága érdekében a Táborozók látogatása nem javasolt. Amennyiben látogatásra sor kerül, a Látogató a gyermek Kísérőjével egyeztetve, a recepción találkozhat a gyermekkel. A Látogató a recepció területét leszámítva a táborhelyen nem tartózkodhat.  </a:t>
            </a:r>
          </a:p>
        </p:txBody>
      </p:sp>
    </p:spTree>
    <p:extLst>
      <p:ext uri="{BB962C8B-B14F-4D97-AF65-F5344CB8AC3E}">
        <p14:creationId xmlns:p14="http://schemas.microsoft.com/office/powerpoint/2010/main" val="226698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u-HU" sz="4400" b="1" dirty="0">
                <a:solidFill>
                  <a:srgbClr val="00B050"/>
                </a:solidFill>
              </a:rPr>
              <a:t>A Házirend bármely pontjának megsértése a táborozásból történő azonnali kizárást vonhatja maga után. </a:t>
            </a:r>
          </a:p>
        </p:txBody>
      </p:sp>
    </p:spTree>
    <p:extLst>
      <p:ext uri="{BB962C8B-B14F-4D97-AF65-F5344CB8AC3E}">
        <p14:creationId xmlns:p14="http://schemas.microsoft.com/office/powerpoint/2010/main" val="39945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272956"/>
            <a:ext cx="9875520" cy="655092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Biztonsági szabályok: Tűzvédelem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791570"/>
            <a:ext cx="9872871" cy="5827594"/>
          </a:xfrm>
        </p:spPr>
        <p:txBody>
          <a:bodyPr>
            <a:no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Nyílt láng használata a táborhely teljes területén tilos.</a:t>
            </a:r>
          </a:p>
          <a:p>
            <a:r>
              <a:rPr lang="hu-HU" b="1" dirty="0">
                <a:solidFill>
                  <a:srgbClr val="00B050"/>
                </a:solidFill>
              </a:rPr>
              <a:t>Tűz esetén a "Tűzriadó terv" előírásait kell betartani. A táborhely területén levő közlekedési utakat szabadon kell hagyni. Az utakat és a kapukat eltorlaszolni tilos.</a:t>
            </a:r>
          </a:p>
          <a:p>
            <a:r>
              <a:rPr lang="hu-HU" b="1" dirty="0">
                <a:solidFill>
                  <a:srgbClr val="00B050"/>
                </a:solidFill>
              </a:rPr>
              <a:t>Elektromos berendezéseket hibás vezetékkel használni tilos. A tapasztalt hibát a táborhely recepcióján kell bejelenteni.</a:t>
            </a:r>
          </a:p>
          <a:p>
            <a:r>
              <a:rPr lang="hu-HU" b="1" dirty="0">
                <a:solidFill>
                  <a:srgbClr val="00B050"/>
                </a:solidFill>
              </a:rPr>
              <a:t>Az elektromos hálózat túláram elleni védelmét (biztosítékot) kiiktatni tilos.</a:t>
            </a:r>
          </a:p>
          <a:p>
            <a:r>
              <a:rPr lang="hu-HU" b="1" dirty="0">
                <a:solidFill>
                  <a:srgbClr val="00B050"/>
                </a:solidFill>
              </a:rPr>
              <a:t>Tűz esetén minden Táborozó köteles a tűzoltást vezető személy utasításait betartani.</a:t>
            </a:r>
          </a:p>
          <a:p>
            <a:r>
              <a:rPr lang="hu-HU" b="1" dirty="0">
                <a:solidFill>
                  <a:srgbClr val="00B050"/>
                </a:solidFill>
              </a:rPr>
              <a:t>Minden észlelt tűzesetet azonnal jelenteni kell az illetékes szerv felé telefonon, akár a saját mobilkészüléken is. (telefonszám: 105,112)</a:t>
            </a:r>
          </a:p>
          <a:p>
            <a:r>
              <a:rPr lang="hu-HU" b="1" dirty="0">
                <a:solidFill>
                  <a:srgbClr val="00B050"/>
                </a:solidFill>
              </a:rPr>
              <a:t>Tűzriadó terv: Azonnal hírt kell adni a tűz keletkezéséről. Hangos „Tűz van!” kiáltással, zajkeltéssel a táborhely dolgozóit értesíteni kell.</a:t>
            </a:r>
          </a:p>
          <a:p>
            <a:r>
              <a:rPr lang="hu-HU" b="1" dirty="0">
                <a:solidFill>
                  <a:srgbClr val="00B050"/>
                </a:solidFill>
              </a:rPr>
              <a:t>A Csoportvezető feladata, hogy a táborhely alkalmazottai és a Tűzoltóság megérkezéséig a Tűzriadó terv szerint irányítsák saját csoportjukat.</a:t>
            </a:r>
          </a:p>
        </p:txBody>
      </p:sp>
    </p:spTree>
    <p:extLst>
      <p:ext uri="{BB962C8B-B14F-4D97-AF65-F5344CB8AC3E}">
        <p14:creationId xmlns:p14="http://schemas.microsoft.com/office/powerpoint/2010/main" val="2665408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272956"/>
            <a:ext cx="9875520" cy="887104"/>
          </a:xfrm>
        </p:spPr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Baleset- és egészségvédelmi szabályok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160061"/>
            <a:ext cx="9872871" cy="4935940"/>
          </a:xfrm>
        </p:spPr>
        <p:txBody>
          <a:bodyPr>
            <a:normAutofit lnSpcReduction="10000"/>
          </a:bodyPr>
          <a:lstStyle/>
          <a:p>
            <a:r>
              <a:rPr lang="hu-HU" sz="2300" b="1" dirty="0">
                <a:solidFill>
                  <a:srgbClr val="00B050"/>
                </a:solidFill>
              </a:rPr>
              <a:t>A táborhely területén kullancs- és szúnyogírtószerek alkalmazása ajánlott.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Veszélyt vagy balesetet előidéző helyzetet haladéktalanul jelenteni kell.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táborhelyhez tartozó üzemi területekre belépni tilos.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 A szabadtéri játékokat és a sportpályát fegyelmezetten, egymás testi épségére ügyelve szabad használni.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beteg gyermeket (pl. hasmenés, hányás) a vonatkozó jogszabályi rendelkezések szerint az erre kijelölt betegszobában kell elkülöníteni az orvos megérkezéséig, vagy az orvoshoz történő elszállításáig.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 Amennyiben a Táborozó a táborozás alatt fertőző betegség tüneteit észleli, vagy erre utaló gyanúja van, ő, illetve Kísérője köteles orvosi vizsgálatot kezdeményezni, köteles a vizsgálaton részt venni és az orvos utasításait betartani, adott esetben a tábort elhagyni.</a:t>
            </a:r>
          </a:p>
          <a:p>
            <a:r>
              <a:rPr lang="hu-HU" sz="2400" b="1" dirty="0">
                <a:solidFill>
                  <a:srgbClr val="00B050"/>
                </a:solidFill>
              </a:rPr>
              <a:t>A tábor szobáinak ablakán kimászni tilos.</a:t>
            </a:r>
            <a:endParaRPr lang="hu-HU" sz="2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51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245660"/>
            <a:ext cx="9875520" cy="723331"/>
          </a:xfrm>
        </p:spPr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Vízbiztonsági szabályok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846161"/>
            <a:ext cx="9872871" cy="5609230"/>
          </a:xfrm>
        </p:spPr>
        <p:txBody>
          <a:bodyPr>
            <a:noAutofit/>
          </a:bodyPr>
          <a:lstStyle/>
          <a:p>
            <a:r>
              <a:rPr lang="hu-HU" sz="2300" b="1" dirty="0">
                <a:solidFill>
                  <a:srgbClr val="00B050"/>
                </a:solidFill>
              </a:rPr>
              <a:t>A fürdőhelyen csak a kijelölt területen szabad fürödni. A fürdőzést felügyelő tanár szabja meg, milyen vízmélységig lehet bemenni a vízbe.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Táborozó gyermek csak felnőtt felügyelete mellett tartózkodhat a vízben.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táborozó csoportot Kísérők közül egy fő köteles a vízben tartózkodni a fürdőző gyermekekkel, egy fő pedig a partról köteles figyelemmel tartani a gyerekeket.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vízbe csak az arra kijelölt lépcsőkön szabad bemenni.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Tilos a partról a vízbe ugrani, a partvédő kövekre lépni, a vízbe szúró, éles vagy törékeny tárgyat bevinni, balesetveszélyes játékokat játszani.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partról és az úszóeszközökről (gumimatrac, illetve minden felfújható eszköz) fejest ugrani tilos.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Fürdőzők közelében úszóeszközöket használni csak úgy szabad, hogy azok a fürdőzőket ne zavarják és ne veszélyeztessék.</a:t>
            </a:r>
          </a:p>
        </p:txBody>
      </p:sp>
    </p:spTree>
    <p:extLst>
      <p:ext uri="{BB962C8B-B14F-4D97-AF65-F5344CB8AC3E}">
        <p14:creationId xmlns:p14="http://schemas.microsoft.com/office/powerpoint/2010/main" val="3685991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0585"/>
          </a:xfrm>
        </p:spPr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Vízbiztonsági 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433015"/>
            <a:ext cx="9872871" cy="4662985"/>
          </a:xfrm>
        </p:spPr>
        <p:txBody>
          <a:bodyPr>
            <a:normAutofit/>
          </a:bodyPr>
          <a:lstStyle/>
          <a:p>
            <a:r>
              <a:rPr lang="hu-HU" sz="2300" b="1" dirty="0">
                <a:solidFill>
                  <a:srgbClr val="00B050"/>
                </a:solidFill>
              </a:rPr>
              <a:t>Tilos a szélben elsodródott fürdőeszközök, felfújható vízi játékeszközök után a fürdőhely határát jelző bóján túl </a:t>
            </a:r>
            <a:r>
              <a:rPr lang="hu-HU" sz="2300" b="1" dirty="0" err="1">
                <a:solidFill>
                  <a:srgbClr val="00B050"/>
                </a:solidFill>
              </a:rPr>
              <a:t>úszni</a:t>
            </a:r>
            <a:r>
              <a:rPr lang="hu-HU" sz="2300" b="1" dirty="0">
                <a:solidFill>
                  <a:srgbClr val="00B050"/>
                </a:solidFill>
              </a:rPr>
              <a:t>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Tilos a tóban étkezni, tisztálkodószert használni, a vizet bármilyen módon szennyezni.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strandhatároló bójákra, valamint a vízmélységet jelző táblákra felmászni tilos.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hattyúk, kacsák etetése és hergelése tilos. 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vízben iszappal és kővel dobálózni tilos.</a:t>
            </a:r>
          </a:p>
        </p:txBody>
      </p:sp>
    </p:spTree>
    <p:extLst>
      <p:ext uri="{BB962C8B-B14F-4D97-AF65-F5344CB8AC3E}">
        <p14:creationId xmlns:p14="http://schemas.microsoft.com/office/powerpoint/2010/main" val="1236911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5046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Vízbiztonsági 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351127"/>
            <a:ext cx="9872871" cy="4872251"/>
          </a:xfrm>
        </p:spPr>
        <p:txBody>
          <a:bodyPr>
            <a:noAutofit/>
          </a:bodyPr>
          <a:lstStyle/>
          <a:p>
            <a:r>
              <a:rPr lang="hu-HU" sz="2300" b="1" dirty="0">
                <a:solidFill>
                  <a:srgbClr val="00B050"/>
                </a:solidFill>
              </a:rPr>
              <a:t>A balatoni viharjelző rendszer szél esetén szabad szemmel is észlelhető. A viharjelző rendszer működése: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Nincs viharjelzés: a jelzőrendszer nem ad ki semmilyen jelzést, a fürdőzés biztonságos.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Elsőfokú viharjelzés: a jelzőrendszer 45 fényvillanást ad le percenként (lassú villogás). Fürdőzés csak partközelben, fokozott körültekintéssel engedélyezett. Felfújható eszközök használata ilyenkor tilos.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Másodfokú viharjelzés: a jelzőrendszer 90 fényvillanást ad le percenként (gyors villogás), a vízben tartózkodni tilos. A vízimentők mindenkit felszólítanak ilyenkor, hogy hagyják el a vizet. </a:t>
            </a:r>
          </a:p>
        </p:txBody>
      </p:sp>
    </p:spTree>
    <p:extLst>
      <p:ext uri="{BB962C8B-B14F-4D97-AF65-F5344CB8AC3E}">
        <p14:creationId xmlns:p14="http://schemas.microsoft.com/office/powerpoint/2010/main" val="3641385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Vízbiztonsági 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300" b="1" dirty="0">
                <a:solidFill>
                  <a:srgbClr val="00B050"/>
                </a:solidFill>
              </a:rPr>
              <a:t>Káros hatások elkerülése érdekében használjanak naptejet, sapkát, valamint ügyeljenek a folyadékpótlásra.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18.00 óra után a fürdőzés tilos. A csoportok legkésőbb eddig az időpontig kötelesek elhagyni a strand területét.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A strandon a vízimentők munkatársai 9.00 és 19.00 óra között dolgoznak, kéréseiket, illetve utasításaikat minden esetben be kell tartani.</a:t>
            </a:r>
          </a:p>
        </p:txBody>
      </p:sp>
    </p:spTree>
    <p:extLst>
      <p:ext uri="{BB962C8B-B14F-4D97-AF65-F5344CB8AC3E}">
        <p14:creationId xmlns:p14="http://schemas.microsoft.com/office/powerpoint/2010/main" val="2283135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2388" y="272956"/>
            <a:ext cx="10336132" cy="750626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Szobák használatával kapcsolatos szabályok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023583"/>
            <a:ext cx="9872871" cy="5581934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Kulcskártya elvesztése esetén a vendégeknek a recepción meghatározott díjat kell fizetni: karóra / 10 000 Ft, kártya / 5000 Ft.</a:t>
            </a:r>
          </a:p>
          <a:p>
            <a:r>
              <a:rPr lang="hu-HU" b="1" dirty="0">
                <a:solidFill>
                  <a:srgbClr val="00B050"/>
                </a:solidFill>
              </a:rPr>
              <a:t>TILOS: a szobákban dohányozni, kisállatot behozni, az üzemi területekre belépni, testi épséget veszélyeztető tárgyakat és anyagokat a CRK területére behozni.</a:t>
            </a:r>
          </a:p>
          <a:p>
            <a:r>
              <a:rPr lang="hu-HU" b="1" dirty="0">
                <a:solidFill>
                  <a:srgbClr val="00B050"/>
                </a:solidFill>
              </a:rPr>
              <a:t> TILOS: rágóval belépni az étterembe, illetve rágógumit a tányérokra, az asztalokra, a székekre és a szobákban található bútorokra ragasztani.</a:t>
            </a:r>
          </a:p>
          <a:p>
            <a:r>
              <a:rPr lang="hu-HU" b="1" dirty="0">
                <a:solidFill>
                  <a:srgbClr val="00B050"/>
                </a:solidFill>
              </a:rPr>
              <a:t>TILOS: információk, tájékoztatók kiragasztása a falakra. Szükség esetén a folyosók ablakára helyezzék ki ezeket, majd az elutazás napján foltmentesen távolítsák el.</a:t>
            </a:r>
          </a:p>
          <a:p>
            <a:r>
              <a:rPr lang="hu-HU" b="1" dirty="0">
                <a:solidFill>
                  <a:srgbClr val="00B050"/>
                </a:solidFill>
              </a:rPr>
              <a:t>Kérjük a szobák és a folyosók ablakain keresztül ne közlekedjenek.</a:t>
            </a:r>
          </a:p>
          <a:p>
            <a:r>
              <a:rPr lang="hu-HU" b="1" dirty="0">
                <a:solidFill>
                  <a:srgbClr val="00B050"/>
                </a:solidFill>
              </a:rPr>
              <a:t>A szobai ablakokat nem szabad kinyitni, az leállítja a fűtés/hűtés/szellőztető rendszert, amit csak központilag lehet újraindítani.</a:t>
            </a:r>
          </a:p>
          <a:p>
            <a:r>
              <a:rPr lang="hu-HU" b="1" dirty="0">
                <a:solidFill>
                  <a:srgbClr val="00B050"/>
                </a:solidFill>
              </a:rPr>
              <a:t>A szobákban 100 W-</a:t>
            </a:r>
            <a:r>
              <a:rPr lang="hu-HU" b="1" dirty="0" err="1">
                <a:solidFill>
                  <a:srgbClr val="00B050"/>
                </a:solidFill>
              </a:rPr>
              <a:t>nál</a:t>
            </a:r>
            <a:r>
              <a:rPr lang="hu-HU" b="1" dirty="0">
                <a:solidFill>
                  <a:srgbClr val="00B050"/>
                </a:solidFill>
              </a:rPr>
              <a:t> nagyobb teljesítményű elektromos készüléket (vasaló, vízforraló, kávéfőző stb.) használni nem szabad.</a:t>
            </a:r>
          </a:p>
        </p:txBody>
      </p:sp>
    </p:spTree>
    <p:extLst>
      <p:ext uri="{BB962C8B-B14F-4D97-AF65-F5344CB8AC3E}">
        <p14:creationId xmlns:p14="http://schemas.microsoft.com/office/powerpoint/2010/main" val="4050626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3331" y="609600"/>
            <a:ext cx="10295189" cy="454925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Szobák használatával kapcsolatos 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487606"/>
            <a:ext cx="9872871" cy="4608394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Az üzemeltető nem vállal felelősséget a nem rendeltetésszerű használatból adódó esetleges anyagi károkért vagy balesetekért.</a:t>
            </a:r>
          </a:p>
          <a:p>
            <a:r>
              <a:rPr lang="hu-HU" sz="2400" b="1" dirty="0">
                <a:solidFill>
                  <a:srgbClr val="00B050"/>
                </a:solidFill>
              </a:rPr>
              <a:t>A szobákban az ágyneművel megágyazott ágyak állnak rendelkezésre, a többi ágyat ne használják, ne nyissák le!</a:t>
            </a:r>
          </a:p>
          <a:p>
            <a:r>
              <a:rPr lang="hu-HU" sz="2400" b="1" dirty="0">
                <a:solidFill>
                  <a:srgbClr val="00B050"/>
                </a:solidFill>
              </a:rPr>
              <a:t>A szálláshelyen hagyott értékekért a szállásadó nem vállal felelősséget.</a:t>
            </a:r>
          </a:p>
          <a:p>
            <a:r>
              <a:rPr lang="hu-HU" sz="2400" b="1" dirty="0">
                <a:solidFill>
                  <a:srgbClr val="00B050"/>
                </a:solidFill>
              </a:rPr>
              <a:t>Kérjük, hogy a szobákban található felszerelési tárgyakat, törölközőket, plédeket a strandra ne vigyék ki. Kérjük, a strandon is vigyázzanak értékeikre.</a:t>
            </a:r>
          </a:p>
          <a:p>
            <a:r>
              <a:rPr lang="hu-HU" sz="2400" b="1" dirty="0">
                <a:solidFill>
                  <a:srgbClr val="00B050"/>
                </a:solidFill>
              </a:rPr>
              <a:t>Ciszterci Rekreációs Központ 8220 Balatonalmádi, Verseny utca 1. Tel: 0688/593-678</a:t>
            </a:r>
          </a:p>
        </p:txBody>
      </p:sp>
    </p:spTree>
    <p:extLst>
      <p:ext uri="{BB962C8B-B14F-4D97-AF65-F5344CB8AC3E}">
        <p14:creationId xmlns:p14="http://schemas.microsoft.com/office/powerpoint/2010/main" val="110767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2" y="252540"/>
            <a:ext cx="5319345" cy="3896379"/>
          </a:xfrm>
        </p:spPr>
        <p:txBody>
          <a:bodyPr rtlCol="0">
            <a:noAutofit/>
          </a:bodyPr>
          <a:lstStyle/>
          <a:p>
            <a:pPr rtl="0"/>
            <a:r>
              <a:rPr lang="hu-HU" sz="2800" b="1" dirty="0">
                <a:solidFill>
                  <a:srgbClr val="00B050"/>
                </a:solidFill>
              </a:rPr>
              <a:t>Utazás: autóbusszal</a:t>
            </a:r>
            <a:br>
              <a:rPr lang="hu-HU" sz="2800" b="1" dirty="0">
                <a:solidFill>
                  <a:srgbClr val="00B050"/>
                </a:solidFill>
              </a:rPr>
            </a:br>
            <a:r>
              <a:rPr lang="hu-HU" sz="2800" b="1" dirty="0">
                <a:solidFill>
                  <a:srgbClr val="00B050"/>
                </a:solidFill>
              </a:rPr>
              <a:t>Indulás: július 8. 7:00 </a:t>
            </a:r>
            <a:br>
              <a:rPr lang="hu-HU" sz="2800" b="1" dirty="0">
                <a:solidFill>
                  <a:srgbClr val="00B050"/>
                </a:solidFill>
              </a:rPr>
            </a:br>
            <a:r>
              <a:rPr lang="hu-HU" sz="2800" b="1" dirty="0">
                <a:solidFill>
                  <a:srgbClr val="00B050"/>
                </a:solidFill>
              </a:rPr>
              <a:t>Ady Endre utcai parkoló (találkozás:6:45)</a:t>
            </a:r>
            <a:br>
              <a:rPr lang="hu-HU" sz="2800" b="1" dirty="0">
                <a:solidFill>
                  <a:srgbClr val="00B050"/>
                </a:solidFill>
              </a:rPr>
            </a:br>
            <a:br>
              <a:rPr lang="hu-HU" sz="2800" b="1" dirty="0">
                <a:solidFill>
                  <a:srgbClr val="00B050"/>
                </a:solidFill>
              </a:rPr>
            </a:br>
            <a:r>
              <a:rPr lang="hu-HU" sz="2800" b="1" dirty="0">
                <a:solidFill>
                  <a:srgbClr val="00B050"/>
                </a:solidFill>
              </a:rPr>
              <a:t>Elhelyezés: 6 ágyas szobákban</a:t>
            </a:r>
            <a:br>
              <a:rPr lang="hu-HU" sz="2800" b="1" dirty="0">
                <a:solidFill>
                  <a:srgbClr val="00B050"/>
                </a:solidFill>
              </a:rPr>
            </a:br>
            <a:br>
              <a:rPr lang="hu-HU" sz="2800" b="1" dirty="0">
                <a:solidFill>
                  <a:srgbClr val="00B050"/>
                </a:solidFill>
              </a:rPr>
            </a:br>
            <a:r>
              <a:rPr lang="hu-HU" sz="2800" b="1" dirty="0">
                <a:solidFill>
                  <a:srgbClr val="00B050"/>
                </a:solidFill>
              </a:rPr>
              <a:t>Érkezés haza: július 13. 14-15 óra körül</a:t>
            </a:r>
          </a:p>
        </p:txBody>
      </p:sp>
      <p:pic>
        <p:nvPicPr>
          <p:cNvPr id="7" name="6. kép" descr="Egy hegy tetején álló nő">
            <a:extLst>
              <a:ext uri="{FF2B5EF4-FFF2-40B4-BE49-F238E27FC236}">
                <a16:creationId xmlns:a16="http://schemas.microsoft.com/office/drawing/2014/main" id="{5B1885B6-720E-4434-8EED-676D13429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3725" y="257243"/>
            <a:ext cx="4996673" cy="6357014"/>
          </a:xfrm>
          <a:prstGeom prst="rect">
            <a:avLst/>
          </a:prstGeom>
        </p:spPr>
      </p:pic>
      <p:graphicFrame>
        <p:nvGraphicFramePr>
          <p:cNvPr id="5" name="Tartalom helye 2" descr="Listajelikonok">
            <a:extLst>
              <a:ext uri="{FF2B5EF4-FFF2-40B4-BE49-F238E27FC236}">
                <a16:creationId xmlns:a16="http://schemas.microsoft.com/office/drawing/2014/main" id="{8453D1B9-6A3D-441D-888D-C1BEB727A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514194"/>
              </p:ext>
            </p:extLst>
          </p:nvPr>
        </p:nvGraphicFramePr>
        <p:xfrm>
          <a:off x="1143002" y="4681182"/>
          <a:ext cx="5084178" cy="193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58" y="252540"/>
            <a:ext cx="5367939" cy="63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77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6979" y="218364"/>
            <a:ext cx="10740788" cy="1214651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Kérem, a tanulók a következő eszközöket hozzák magukkal: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433015"/>
            <a:ext cx="9872871" cy="4844955"/>
          </a:xfrm>
        </p:spPr>
        <p:txBody>
          <a:bodyPr>
            <a:normAutofit fontScale="92500" lnSpcReduction="10000"/>
          </a:bodyPr>
          <a:lstStyle/>
          <a:p>
            <a:r>
              <a:rPr lang="hu-HU" sz="2500" b="1" dirty="0">
                <a:solidFill>
                  <a:srgbClr val="00B050"/>
                </a:solidFill>
              </a:rPr>
              <a:t>Ágyneműt adnak, de az nem vihető ki a szobából.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Kullancs-és szúnyogriasztó spray vagy krém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Megfelelő faktorszámú naptej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Sapka vagy kalap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Papírzsebkendő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Sebtapasz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Vizes flakon vagy kulacs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Nincs hűtő a szobákban.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Az utazótáska lehetőleg ne merev falú </a:t>
            </a:r>
            <a:r>
              <a:rPr lang="hu-HU" sz="2500" b="1" dirty="0" err="1">
                <a:solidFill>
                  <a:srgbClr val="00B050"/>
                </a:solidFill>
              </a:rPr>
              <a:t>gurulós</a:t>
            </a:r>
            <a:r>
              <a:rPr lang="hu-HU" sz="2500" b="1" dirty="0">
                <a:solidFill>
                  <a:srgbClr val="00B050"/>
                </a:solidFill>
              </a:rPr>
              <a:t> bőrönd legyen, hanem összehajtható sporttáska, mert könnyebben elfér a szobákban!</a:t>
            </a:r>
          </a:p>
          <a:p>
            <a:r>
              <a:rPr lang="hu-HU" sz="2500" b="1" dirty="0">
                <a:solidFill>
                  <a:srgbClr val="00B050"/>
                </a:solidFill>
              </a:rPr>
              <a:t>Kisebb hátizsák napi használatra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9782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1724167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Amennyiben lehetőségük van rá, szívesen fogadjuk adományaikat a foglalkozásokhoz és a jutalmazáshoz: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2524836"/>
            <a:ext cx="9872871" cy="3571163"/>
          </a:xfrm>
        </p:spPr>
        <p:txBody>
          <a:bodyPr/>
          <a:lstStyle/>
          <a:p>
            <a:r>
              <a:rPr lang="hu-HU" sz="2300" b="1" dirty="0">
                <a:solidFill>
                  <a:srgbClr val="00B050"/>
                </a:solidFill>
              </a:rPr>
              <a:t>pénz, 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papír-írószer, (használt papír is lehet, aminek egy oldala üres)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jutalmazáshoz édesség, ajándéktárgyak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kézműves foglalkozáshoz alapanyagok: pl. karkötőfonáshoz fonal vagy zsinór, stb.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745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161" y="395785"/>
            <a:ext cx="4726675" cy="354500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20" y="395785"/>
            <a:ext cx="4170025" cy="31275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832" y="3523304"/>
            <a:ext cx="5761219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8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5038844" cy="1356360"/>
          </a:xfrm>
        </p:spPr>
        <p:txBody>
          <a:bodyPr rtlCol="0">
            <a:normAutofit/>
          </a:bodyPr>
          <a:lstStyle/>
          <a:p>
            <a:pPr rtl="0"/>
            <a:r>
              <a:rPr lang="hu-HU" dirty="0">
                <a:solidFill>
                  <a:srgbClr val="FFFFFF"/>
                </a:solidFill>
              </a:rPr>
              <a:t>Köszönjük a figyelmüket!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7400"/>
            <a:ext cx="5038844" cy="4038600"/>
          </a:xfrm>
        </p:spPr>
        <p:txBody>
          <a:bodyPr rtlCol="0">
            <a:normAutofit fontScale="92500" lnSpcReduction="10000"/>
          </a:bodyPr>
          <a:lstStyle/>
          <a:p>
            <a:pPr marL="45720" indent="0" rtl="0">
              <a:buNone/>
            </a:pPr>
            <a:r>
              <a:rPr lang="hu-HU" dirty="0">
                <a:solidFill>
                  <a:srgbClr val="FFFFFF"/>
                </a:solidFill>
              </a:rPr>
              <a:t>Dr. Szabó Zsuzsanna (táborvezető)</a:t>
            </a:r>
          </a:p>
          <a:p>
            <a:pPr marL="45720" indent="0" rtl="0">
              <a:buNone/>
            </a:pPr>
            <a:r>
              <a:rPr lang="hu-HU" dirty="0" err="1">
                <a:solidFill>
                  <a:srgbClr val="FFFFFF"/>
                </a:solidFill>
              </a:rPr>
              <a:t>Karóczkai</a:t>
            </a:r>
            <a:r>
              <a:rPr lang="hu-HU" dirty="0">
                <a:solidFill>
                  <a:srgbClr val="FFFFFF"/>
                </a:solidFill>
              </a:rPr>
              <a:t> Júlia (igazgató)</a:t>
            </a:r>
          </a:p>
          <a:p>
            <a:pPr marL="45720" indent="0" rtl="0">
              <a:buNone/>
            </a:pPr>
            <a:r>
              <a:rPr lang="hu-HU" dirty="0">
                <a:solidFill>
                  <a:srgbClr val="FFFFFF"/>
                </a:solidFill>
              </a:rPr>
              <a:t>Árvainé Kovács Krisztina</a:t>
            </a:r>
          </a:p>
          <a:p>
            <a:pPr marL="45720" indent="0" rtl="0">
              <a:buNone/>
            </a:pPr>
            <a:r>
              <a:rPr lang="hu-HU" dirty="0">
                <a:solidFill>
                  <a:srgbClr val="FFFFFF"/>
                </a:solidFill>
              </a:rPr>
              <a:t>Bóta Marianna (sportiskolás táborozók  csoportvezetője)</a:t>
            </a:r>
          </a:p>
          <a:p>
            <a:pPr marL="45720" indent="0" rtl="0">
              <a:buNone/>
            </a:pPr>
            <a:r>
              <a:rPr lang="hu-HU" dirty="0" err="1">
                <a:solidFill>
                  <a:srgbClr val="FFFFFF"/>
                </a:solidFill>
              </a:rPr>
              <a:t>Bedécs</a:t>
            </a:r>
            <a:r>
              <a:rPr lang="hu-HU" dirty="0">
                <a:solidFill>
                  <a:srgbClr val="FFFFFF"/>
                </a:solidFill>
              </a:rPr>
              <a:t> Szilvia</a:t>
            </a:r>
          </a:p>
          <a:p>
            <a:pPr marL="45720" indent="0" rtl="0">
              <a:buNone/>
            </a:pPr>
            <a:r>
              <a:rPr lang="hu-HU" dirty="0">
                <a:solidFill>
                  <a:srgbClr val="FFFFFF"/>
                </a:solidFill>
              </a:rPr>
              <a:t>Dóra Zsuzsanna</a:t>
            </a:r>
          </a:p>
          <a:p>
            <a:pPr marL="45720" indent="0" rtl="0">
              <a:buNone/>
            </a:pPr>
            <a:r>
              <a:rPr lang="hu-HU" dirty="0">
                <a:solidFill>
                  <a:srgbClr val="FFFFFF"/>
                </a:solidFill>
              </a:rPr>
              <a:t>Demjén Esztella</a:t>
            </a:r>
          </a:p>
          <a:p>
            <a:pPr marL="45720" indent="0" rtl="0">
              <a:buNone/>
            </a:pPr>
            <a:r>
              <a:rPr lang="hu-HU" dirty="0">
                <a:solidFill>
                  <a:srgbClr val="FFFFFF"/>
                </a:solidFill>
              </a:rPr>
              <a:t>Kovács Adorján</a:t>
            </a:r>
          </a:p>
          <a:p>
            <a:pPr marL="45720" indent="0" rtl="0">
              <a:buNone/>
            </a:pPr>
            <a:r>
              <a:rPr lang="hu-HU" dirty="0" err="1">
                <a:solidFill>
                  <a:srgbClr val="FFFFFF"/>
                </a:solidFill>
              </a:rPr>
              <a:t>Prázmári</a:t>
            </a:r>
            <a:r>
              <a:rPr lang="hu-HU" dirty="0">
                <a:solidFill>
                  <a:srgbClr val="FFFFFF"/>
                </a:solidFill>
              </a:rPr>
              <a:t> Éva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" y="243840"/>
            <a:ext cx="5220687" cy="63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64358"/>
          </a:xfrm>
        </p:spPr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Csomagolás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351128"/>
            <a:ext cx="9872871" cy="4744872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A buszra a nagy létszám miatt lehetőleg egy kisebb méretű utazó hátizsákkal történjen a felszállás</a:t>
            </a:r>
          </a:p>
          <a:p>
            <a:r>
              <a:rPr lang="hu-HU" b="1" dirty="0">
                <a:solidFill>
                  <a:srgbClr val="00B050"/>
                </a:solidFill>
              </a:rPr>
              <a:t>A kis hátizsák javasolt tartalma: iratok (</a:t>
            </a:r>
            <a:r>
              <a:rPr lang="hu-HU" b="1" dirty="0" err="1">
                <a:solidFill>
                  <a:srgbClr val="00B050"/>
                </a:solidFill>
              </a:rPr>
              <a:t>szig</a:t>
            </a:r>
            <a:r>
              <a:rPr lang="hu-HU" b="1" dirty="0">
                <a:solidFill>
                  <a:srgbClr val="00B050"/>
                </a:solidFill>
              </a:rPr>
              <a:t>, vagy útlevél, diákigazolvány, TAJ-kártya), pénztárca költőpénzzel, a szükséges gyógyszerek a szedéssel kapcsolatos tudnivalók leírásával, aláírt szülői nyilatkozatok, telefon (töltő a nagy táskában), szendvics, innivaló biztonságosan nyitható-zárható flakonban vagy kulacsban, esőkabát</a:t>
            </a:r>
          </a:p>
          <a:p>
            <a:r>
              <a:rPr lang="hu-HU" b="1" dirty="0">
                <a:solidFill>
                  <a:srgbClr val="00B050"/>
                </a:solidFill>
              </a:rPr>
              <a:t>A nagyobb táska tartalma: kényelmes, az időjárásnak megfelelő ruházat 6 napra, 2 váltás fürdőruha, két törölköző: egy a strandra, egy a tisztálkodáshoz, tisztálkodószerek, esetleg piknik pléd a kényelmesebb napozáshoz, 1 pár zárt cipő (sportolásra is megfelelő), 1 pár papucs (a mezítláb járás csak a strandon engedélyezett vízbe menéskor), tolltartó, sapka, naptej, szúnyogriasztó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352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Csomagolás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Lehet hozni játékot, lehetőleg nem nagy értékű,  kisméretű, társasjátékokat, felfújható strandjátékokat, búvárszemüveget, könyvet</a:t>
            </a:r>
          </a:p>
          <a:p>
            <a:r>
              <a:rPr lang="hu-HU" b="1" dirty="0">
                <a:solidFill>
                  <a:srgbClr val="00B050"/>
                </a:solidFill>
              </a:rPr>
              <a:t>Kérjük, a szabályoknak megfelelően ne hozzanak alkohol- vagy koffein- tartalmú italokat és élelmiszereket, hűtést igénylő élelmiszereket, szúró-, vágó-, és tűzgyújtásra alkalmas eszközöket, nagy zajt keltő eszközöket, dohányárut, vagy dohányzáshoz hasonló módon használható anyagokat-eszközöket (</a:t>
            </a:r>
            <a:r>
              <a:rPr lang="hu-HU" b="1" dirty="0" err="1">
                <a:solidFill>
                  <a:srgbClr val="00B050"/>
                </a:solidFill>
              </a:rPr>
              <a:t>elfbar</a:t>
            </a:r>
            <a:r>
              <a:rPr lang="hu-HU" b="1" dirty="0">
                <a:solidFill>
                  <a:srgbClr val="00B050"/>
                </a:solidFill>
              </a:rPr>
              <a:t>, </a:t>
            </a:r>
            <a:r>
              <a:rPr lang="hu-HU" b="1" dirty="0" err="1">
                <a:solidFill>
                  <a:srgbClr val="00B050"/>
                </a:solidFill>
              </a:rPr>
              <a:t>snüssz</a:t>
            </a:r>
            <a:r>
              <a:rPr lang="hu-HU" b="1" dirty="0">
                <a:solidFill>
                  <a:srgbClr val="00B050"/>
                </a:solidFill>
              </a:rPr>
              <a:t>, vízipipa, stb. tilos), elektromos játékokat és nagyon drága vagy nagyon féltett játékokat, használati tárgyakat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500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Programok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05970"/>
            <a:ext cx="9872871" cy="439003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Ébresztő  7:30-7:40 </a:t>
            </a:r>
          </a:p>
          <a:p>
            <a:r>
              <a:rPr lang="hu-HU" b="1" dirty="0">
                <a:solidFill>
                  <a:srgbClr val="00B050"/>
                </a:solidFill>
              </a:rPr>
              <a:t>Reggeli 8:00 – 9:00</a:t>
            </a:r>
          </a:p>
          <a:p>
            <a:r>
              <a:rPr lang="hu-HU" b="1" dirty="0">
                <a:solidFill>
                  <a:srgbClr val="00B050"/>
                </a:solidFill>
              </a:rPr>
              <a:t>Strandolás kiscsoportos foglalkozásokkal</a:t>
            </a:r>
          </a:p>
          <a:p>
            <a:r>
              <a:rPr lang="hu-HU" b="1" dirty="0">
                <a:solidFill>
                  <a:srgbClr val="00B050"/>
                </a:solidFill>
              </a:rPr>
              <a:t>Ebéd 12:00 – 13:00</a:t>
            </a:r>
          </a:p>
          <a:p>
            <a:r>
              <a:rPr lang="hu-HU" b="1" dirty="0">
                <a:solidFill>
                  <a:srgbClr val="00B050"/>
                </a:solidFill>
              </a:rPr>
              <a:t>Ebéd utáni csendes foglalkozás</a:t>
            </a:r>
          </a:p>
          <a:p>
            <a:r>
              <a:rPr lang="hu-HU" b="1" dirty="0">
                <a:solidFill>
                  <a:srgbClr val="00B050"/>
                </a:solidFill>
              </a:rPr>
              <a:t>Strandolás kiscsoportos foglalkozásokkal</a:t>
            </a:r>
          </a:p>
          <a:p>
            <a:r>
              <a:rPr lang="hu-HU" b="1" dirty="0">
                <a:solidFill>
                  <a:srgbClr val="00B050"/>
                </a:solidFill>
              </a:rPr>
              <a:t>Vacsora 18:00-19:00</a:t>
            </a:r>
          </a:p>
          <a:p>
            <a:r>
              <a:rPr lang="hu-HU" b="1" dirty="0">
                <a:solidFill>
                  <a:srgbClr val="00B050"/>
                </a:solidFill>
              </a:rPr>
              <a:t>Esti fakultatív programok 19:00-21:00</a:t>
            </a:r>
          </a:p>
          <a:p>
            <a:r>
              <a:rPr lang="hu-HU" b="1" dirty="0">
                <a:solidFill>
                  <a:srgbClr val="00B050"/>
                </a:solidFill>
              </a:rPr>
              <a:t>Takarodó: 22 óra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031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Ízelítő a programjainkból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300" b="1" dirty="0">
                <a:solidFill>
                  <a:srgbClr val="00B050"/>
                </a:solidFill>
              </a:rPr>
              <a:t>Csapatépítő játékok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Reggeli ima és esti áhítat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Dal- és tánctanulás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Kirándulás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Túrázás</a:t>
            </a:r>
          </a:p>
          <a:p>
            <a:r>
              <a:rPr lang="hu-HU" sz="2300" b="1" dirty="0">
                <a:solidFill>
                  <a:srgbClr val="00B050"/>
                </a:solidFill>
              </a:rPr>
              <a:t>Sportprogramok és sportversenyek</a:t>
            </a:r>
          </a:p>
          <a:p>
            <a:endParaRPr lang="hu-HU" sz="2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4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2" y="586855"/>
            <a:ext cx="5319345" cy="2183642"/>
          </a:xfrm>
        </p:spPr>
        <p:txBody>
          <a:bodyPr rtlCol="0">
            <a:normAutofit fontScale="90000"/>
          </a:bodyPr>
          <a:lstStyle/>
          <a:p>
            <a:pPr marL="45720" lvl="0">
              <a:spcBef>
                <a:spcPts val="1400"/>
              </a:spcBef>
              <a:buClr>
                <a:srgbClr val="A6B727"/>
              </a:buClr>
              <a:buSzPct val="80000"/>
            </a:pPr>
            <a:br>
              <a:rPr lang="hu-HU" sz="4000" b="1" dirty="0">
                <a:solidFill>
                  <a:srgbClr val="00B050"/>
                </a:solidFill>
              </a:rPr>
            </a:br>
            <a:br>
              <a:rPr lang="hu-HU" sz="4000" b="1" dirty="0">
                <a:solidFill>
                  <a:srgbClr val="00B050"/>
                </a:solidFill>
              </a:rPr>
            </a:br>
            <a:br>
              <a:rPr lang="hu-HU" sz="4000" b="1" dirty="0">
                <a:solidFill>
                  <a:srgbClr val="00B050"/>
                </a:solidFill>
              </a:rPr>
            </a:br>
            <a:r>
              <a:rPr lang="hu-HU" sz="4000" b="1" dirty="0">
                <a:solidFill>
                  <a:srgbClr val="00B050"/>
                </a:solidFill>
              </a:rPr>
              <a:t>Csütörtökön -  Veszprém</a:t>
            </a:r>
            <a:br>
              <a:rPr lang="hu-HU" sz="4000" b="1" dirty="0">
                <a:solidFill>
                  <a:srgbClr val="00B050"/>
                </a:solidFill>
              </a:rPr>
            </a:br>
            <a:br>
              <a:rPr lang="hu-HU" sz="2700" b="1" dirty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hu-HU" sz="2700" b="1" dirty="0">
                <a:solidFill>
                  <a:srgbClr val="00B050"/>
                </a:solidFill>
                <a:ea typeface="+mn-ea"/>
                <a:cs typeface="+mn-cs"/>
              </a:rPr>
              <a:t>a Veszprémi Állatkert</a:t>
            </a:r>
            <a:br>
              <a:rPr lang="hu-HU" sz="2700" b="1" dirty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hu-HU" sz="2700" b="1" dirty="0">
                <a:solidFill>
                  <a:srgbClr val="00B050"/>
                </a:solidFill>
                <a:ea typeface="+mn-ea"/>
                <a:cs typeface="+mn-cs"/>
              </a:rPr>
              <a:t>megtekintése</a:t>
            </a:r>
            <a:br>
              <a:rPr lang="hu-HU" sz="2700" b="1" dirty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hu-HU" sz="2700" b="1" dirty="0">
                <a:solidFill>
                  <a:srgbClr val="00B050"/>
                </a:solidFill>
                <a:ea typeface="+mn-ea"/>
                <a:cs typeface="+mn-cs"/>
              </a:rPr>
              <a:t>városnézés kisvonattal</a:t>
            </a:r>
            <a:br>
              <a:rPr lang="hu-HU" sz="2700" b="1" dirty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hu-HU" sz="2700" b="1" dirty="0">
                <a:solidFill>
                  <a:srgbClr val="00B050"/>
                </a:solidFill>
                <a:ea typeface="+mn-ea"/>
                <a:cs typeface="+mn-cs"/>
              </a:rPr>
              <a:t>városismereti verseny</a:t>
            </a:r>
            <a:br>
              <a:rPr lang="hu-HU" sz="2700" b="1" dirty="0">
                <a:solidFill>
                  <a:srgbClr val="00B050"/>
                </a:solidFill>
                <a:ea typeface="+mn-ea"/>
                <a:cs typeface="+mn-cs"/>
              </a:rPr>
            </a:br>
            <a:br>
              <a:rPr lang="hu-HU" sz="2700" b="1" dirty="0">
                <a:solidFill>
                  <a:srgbClr val="00B050"/>
                </a:solidFill>
                <a:ea typeface="+mn-ea"/>
                <a:cs typeface="+mn-cs"/>
              </a:rPr>
            </a:br>
            <a:endParaRPr lang="hu-HU" sz="27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rtalom helye 2" descr="Listajelikonok">
            <a:extLst>
              <a:ext uri="{FF2B5EF4-FFF2-40B4-BE49-F238E27FC236}">
                <a16:creationId xmlns:a16="http://schemas.microsoft.com/office/drawing/2014/main" id="{8453D1B9-6A3D-441D-888D-C1BEB727AD5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43002" y="2546430"/>
          <a:ext cx="5084178" cy="354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Kép 5">
            <a:extLst>
              <a:ext uri="{FF2B5EF4-FFF2-40B4-BE49-F238E27FC236}">
                <a16:creationId xmlns:a16="http://schemas.microsoft.com/office/drawing/2014/main" id="{649943A5-14CB-4F3D-B2F6-E5DAAE082B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7367" y="717629"/>
            <a:ext cx="4969778" cy="36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2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Étkezéssel kapcsolatos tudnivalók: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rgbClr val="00B050"/>
                </a:solidFill>
              </a:rPr>
              <a:t>Napi háromszori étkezés biztosított</a:t>
            </a:r>
          </a:p>
          <a:p>
            <a:r>
              <a:rPr lang="hu-HU" b="1" dirty="0">
                <a:solidFill>
                  <a:srgbClr val="00B050"/>
                </a:solidFill>
              </a:rPr>
              <a:t>A mennyiség a korábbi tapasztalatok szerint megfelelő</a:t>
            </a:r>
          </a:p>
          <a:p>
            <a:r>
              <a:rPr lang="hu-HU" b="1" dirty="0">
                <a:solidFill>
                  <a:srgbClr val="00B050"/>
                </a:solidFill>
              </a:rPr>
              <a:t>„Normál” és „mentes” menüt (</a:t>
            </a:r>
            <a:r>
              <a:rPr lang="hu-HU" b="1" dirty="0" err="1">
                <a:solidFill>
                  <a:srgbClr val="00B050"/>
                </a:solidFill>
              </a:rPr>
              <a:t>glutén</a:t>
            </a:r>
            <a:r>
              <a:rPr lang="hu-HU" b="1" dirty="0">
                <a:solidFill>
                  <a:srgbClr val="00B050"/>
                </a:solidFill>
              </a:rPr>
              <a:t>- és </a:t>
            </a:r>
            <a:r>
              <a:rPr lang="hu-HU" b="1" dirty="0" err="1">
                <a:solidFill>
                  <a:srgbClr val="00B050"/>
                </a:solidFill>
              </a:rPr>
              <a:t>laktózmentes</a:t>
            </a:r>
            <a:r>
              <a:rPr lang="hu-HU" b="1" dirty="0">
                <a:solidFill>
                  <a:srgbClr val="00B050"/>
                </a:solidFill>
              </a:rPr>
              <a:t> étrend) biztosítanak a résztvevőknek. </a:t>
            </a:r>
          </a:p>
          <a:p>
            <a:r>
              <a:rPr lang="hu-HU" b="1" dirty="0">
                <a:solidFill>
                  <a:srgbClr val="00B050"/>
                </a:solidFill>
              </a:rPr>
              <a:t>Fontos, hogy az ételallergiában érintetettektől orvosi igazolást kér a konyha, legkésőbb indulás előtt két héttel eljuttatva az iskolába</a:t>
            </a:r>
          </a:p>
          <a:p>
            <a:r>
              <a:rPr lang="hu-HU" b="1" dirty="0">
                <a:solidFill>
                  <a:srgbClr val="00B050"/>
                </a:solidFill>
              </a:rPr>
              <a:t>A vásárlási lehetőség biztosított (Penny Market, nem naponta)</a:t>
            </a:r>
          </a:p>
          <a:p>
            <a:endParaRPr lang="hu-HU" b="1" dirty="0">
              <a:solidFill>
                <a:srgbClr val="00B05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2068613"/>
      </p:ext>
    </p:extLst>
  </p:cSld>
  <p:clrMapOvr>
    <a:masterClrMapping/>
  </p:clrMapOvr>
</p:sld>
</file>

<file path=ppt/theme/theme1.xml><?xml version="1.0" encoding="utf-8"?>
<a:theme xmlns:a="http://schemas.openxmlformats.org/drawingml/2006/main" name="Báz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5EBD3-98B5-4FD2-8FAF-5D4022A9F7F4}">
  <ds:schemaRefs>
    <ds:schemaRef ds:uri="16c05727-aa75-4e4a-9b5f-8a80a1165891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Turizmus-arculat</Template>
  <TotalTime>0</TotalTime>
  <Words>2269</Words>
  <Application>Microsoft Office PowerPoint</Application>
  <PresentationFormat>Szélesvásznú</PresentationFormat>
  <Paragraphs>174</Paragraphs>
  <Slides>33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6" baseType="lpstr">
      <vt:lpstr>Calibri</vt:lpstr>
      <vt:lpstr>Corbel</vt:lpstr>
      <vt:lpstr>Bázis</vt:lpstr>
      <vt:lpstr>„Kell egy hét együttlét!” Gárdonyis Nyári Tábor  Balatonalmádi</vt:lpstr>
      <vt:lpstr>Résztvevők:  110 gárdonyis diák 8+1 kísérő tanár</vt:lpstr>
      <vt:lpstr>Utazás: autóbusszal Indulás: július 8. 7:00  Ady Endre utcai parkoló (találkozás:6:45)  Elhelyezés: 6 ágyas szobákban  Érkezés haza: július 13. 14-15 óra körül</vt:lpstr>
      <vt:lpstr>Csomagolás</vt:lpstr>
      <vt:lpstr>Csomagolás</vt:lpstr>
      <vt:lpstr>Programok</vt:lpstr>
      <vt:lpstr>Ízelítő a programjainkból</vt:lpstr>
      <vt:lpstr>   Csütörtökön -  Veszprém  a Veszprémi Állatkert megtekintése városnézés kisvonattal városismereti verseny  </vt:lpstr>
      <vt:lpstr>Étkezéssel kapcsolatos tudnivalók:</vt:lpstr>
      <vt:lpstr>Szabályok, kötelezettségek</vt:lpstr>
      <vt:lpstr>Szabályok, kötelezettségek</vt:lpstr>
      <vt:lpstr>A Táborozók számára TILOS:</vt:lpstr>
      <vt:lpstr>Szabályok, kötelezettségek</vt:lpstr>
      <vt:lpstr>Szabályok, kötelezettségek</vt:lpstr>
      <vt:lpstr>A Táborozók értékeinek felügyelete:</vt:lpstr>
      <vt:lpstr>Kártérítési felelősség:</vt:lpstr>
      <vt:lpstr>A tábor életének részletes szabályai </vt:lpstr>
      <vt:lpstr>Étkezés</vt:lpstr>
      <vt:lpstr>Takarítás</vt:lpstr>
      <vt:lpstr>Napirend, tábori programok </vt:lpstr>
      <vt:lpstr>PowerPoint-bemutató</vt:lpstr>
      <vt:lpstr>Biztonsági szabályok: Tűzvédelem</vt:lpstr>
      <vt:lpstr>Baleset- és egészségvédelmi szabályok</vt:lpstr>
      <vt:lpstr>Vízbiztonsági szabályok</vt:lpstr>
      <vt:lpstr>Vízbiztonsági szabályok</vt:lpstr>
      <vt:lpstr>Vízbiztonsági szabályok</vt:lpstr>
      <vt:lpstr>Vízbiztonsági szabályok</vt:lpstr>
      <vt:lpstr>Szobák használatával kapcsolatos szabályok</vt:lpstr>
      <vt:lpstr>Szobák használatával kapcsolatos szabályok</vt:lpstr>
      <vt:lpstr>Kérem, a tanulók a következő eszközöket hozzák magukkal:</vt:lpstr>
      <vt:lpstr>Amennyiben lehetőségük van rá, szívesen fogadjuk adományaikat a foglalkozásokhoz és a jutalmazáshoz: </vt:lpstr>
      <vt:lpstr>PowerPoint-bemutató</vt:lpstr>
      <vt:lpstr>Köszönjük a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2023-06-10T17:00:17Z</dcterms:created>
  <dcterms:modified xsi:type="dcterms:W3CDTF">2024-06-11T06:28:48Z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